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03" r:id="rId1"/>
    <p:sldMasterId id="2147483713" r:id="rId2"/>
    <p:sldMasterId id="2147483720" r:id="rId3"/>
  </p:sldMasterIdLst>
  <p:notesMasterIdLst>
    <p:notesMasterId r:id="rId21"/>
  </p:notesMasterIdLst>
  <p:handoutMasterIdLst>
    <p:handoutMasterId r:id="rId22"/>
  </p:handoutMasterIdLst>
  <p:sldIdLst>
    <p:sldId id="396" r:id="rId4"/>
    <p:sldId id="374" r:id="rId5"/>
    <p:sldId id="366" r:id="rId6"/>
    <p:sldId id="378" r:id="rId7"/>
    <p:sldId id="376" r:id="rId8"/>
    <p:sldId id="377" r:id="rId9"/>
    <p:sldId id="394" r:id="rId10"/>
    <p:sldId id="388" r:id="rId11"/>
    <p:sldId id="385" r:id="rId12"/>
    <p:sldId id="386" r:id="rId13"/>
    <p:sldId id="381" r:id="rId14"/>
    <p:sldId id="383" r:id="rId15"/>
    <p:sldId id="397" r:id="rId16"/>
    <p:sldId id="398" r:id="rId17"/>
    <p:sldId id="387" r:id="rId18"/>
    <p:sldId id="391" r:id="rId19"/>
    <p:sldId id="395" r:id="rId20"/>
  </p:sldIdLst>
  <p:sldSz cx="9144000" cy="6858000" type="screen4x3"/>
  <p:notesSz cx="6797675" cy="9926638"/>
  <p:embeddedFontLst>
    <p:embeddedFont>
      <p:font typeface="Calibri" panose="020F0502020204030204" pitchFamily="34" charset="0"/>
      <p:regular r:id="rId23"/>
      <p:bold r:id="rId24"/>
      <p:italic r:id="rId25"/>
      <p:boldItalic r:id="rId26"/>
    </p:embeddedFont>
    <p:embeddedFont>
      <p:font typeface="Arial Narrow" panose="020B0606020202030204" pitchFamily="34" charset="0"/>
      <p:regular r:id="rId27"/>
      <p:bold r:id="rId28"/>
      <p:italic r:id="rId29"/>
      <p:boldItalic r:id="rId30"/>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oudha Gafrej" initials="RG" lastIdx="6" clrIdx="0"/>
  <p:cmAuthor id="7" name="Kerstin Sukale" initials="giz" lastIdx="1" clrIdx="7"/>
  <p:cmAuthor id="1" name="Till Below" initials="TB" lastIdx="1" clrIdx="1"/>
  <p:cmAuthor id="8" name="Verania Chao" initials="VC" lastIdx="2" clrIdx="8">
    <p:extLst/>
  </p:cmAuthor>
  <p:cmAuthor id="2" name="Stefanie Duemig" initials="giz sd" lastIdx="4" clrIdx="2"/>
  <p:cmAuthor id="3" name="Nele Mareike Buenner" initials="giz NB" lastIdx="2" clrIdx="3"/>
  <p:cmAuthor id="4" name="Stefanie Dümig" initials="SD" lastIdx="0" clrIdx="4"/>
  <p:cmAuthor id="5" name="Annette Lutz" initials="ALU" lastIdx="9" clrIdx="5"/>
  <p:cmAuthor id="6" name="Nele Buenner" initials="giz NB" lastIdx="8"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F33CC"/>
    <a:srgbClr val="6E6452"/>
    <a:srgbClr val="0081E2"/>
    <a:srgbClr val="007FDE"/>
    <a:srgbClr val="646E52"/>
    <a:srgbClr val="31859C"/>
    <a:srgbClr val="FFFFFF"/>
    <a:srgbClr val="008FF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169" autoAdjust="0"/>
    <p:restoredTop sz="94840" autoAdjust="0"/>
  </p:normalViewPr>
  <p:slideViewPr>
    <p:cSldViewPr>
      <p:cViewPr varScale="1">
        <p:scale>
          <a:sx n="70" d="100"/>
          <a:sy n="70" d="100"/>
        </p:scale>
        <p:origin x="-1374" y="-90"/>
      </p:cViewPr>
      <p:guideLst>
        <p:guide orient="horz" pos="2160"/>
        <p:guide pos="2880"/>
      </p:guideLst>
    </p:cSldViewPr>
  </p:slideViewPr>
  <p:outlineViewPr>
    <p:cViewPr>
      <p:scale>
        <a:sx n="33" d="100"/>
        <a:sy n="33" d="100"/>
      </p:scale>
      <p:origin x="0" y="6780"/>
    </p:cViewPr>
  </p:outlineViewPr>
  <p:notesTextViewPr>
    <p:cViewPr>
      <p:scale>
        <a:sx n="1" d="1"/>
        <a:sy n="1" d="1"/>
      </p:scale>
      <p:origin x="0" y="0"/>
    </p:cViewPr>
  </p:notesTextViewPr>
  <p:sorterViewPr>
    <p:cViewPr>
      <p:scale>
        <a:sx n="60" d="100"/>
        <a:sy n="60" d="100"/>
      </p:scale>
      <p:origin x="0" y="0"/>
    </p:cViewPr>
  </p:sorterViewPr>
  <p:notesViewPr>
    <p:cSldViewPr showGuides="1">
      <p:cViewPr>
        <p:scale>
          <a:sx n="140" d="100"/>
          <a:sy n="140" d="100"/>
        </p:scale>
        <p:origin x="-1026"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4749AF-79C4-4829-922E-4D5BADDB7C65}" type="doc">
      <dgm:prSet loTypeId="urn:microsoft.com/office/officeart/2005/8/layout/chevron2" loCatId="list" qsTypeId="urn:microsoft.com/office/officeart/2005/8/quickstyle/simple1" qsCatId="simple" csTypeId="urn:microsoft.com/office/officeart/2005/8/colors/accent3_3" csCatId="accent3" phldr="1"/>
      <dgm:spPr/>
      <dgm:t>
        <a:bodyPr/>
        <a:lstStyle/>
        <a:p>
          <a:endParaRPr lang="de-DE"/>
        </a:p>
      </dgm:t>
    </dgm:pt>
    <dgm:pt modelId="{87BC8212-EEAF-4AC3-8642-E014D530A434}">
      <dgm:prSet phldrT="[Text]"/>
      <dgm:spPr/>
      <dgm:t>
        <a:bodyPr/>
        <a:lstStyle/>
        <a:p>
          <a:r>
            <a:rPr lang="de-DE" dirty="0"/>
            <a:t>1</a:t>
          </a:r>
        </a:p>
      </dgm:t>
    </dgm:pt>
    <dgm:pt modelId="{CC80D23D-EBE5-462D-ADF9-C9BB9821C23F}" type="parTrans" cxnId="{3D840B87-648E-4847-99EA-55E879F3EC41}">
      <dgm:prSet/>
      <dgm:spPr/>
      <dgm:t>
        <a:bodyPr/>
        <a:lstStyle/>
        <a:p>
          <a:endParaRPr lang="de-DE"/>
        </a:p>
      </dgm:t>
    </dgm:pt>
    <dgm:pt modelId="{F1A60899-91A1-4305-8D09-6C28823F36AA}" type="sibTrans" cxnId="{3D840B87-648E-4847-99EA-55E879F3EC41}">
      <dgm:prSet/>
      <dgm:spPr/>
      <dgm:t>
        <a:bodyPr/>
        <a:lstStyle/>
        <a:p>
          <a:endParaRPr lang="de-DE"/>
        </a:p>
      </dgm:t>
    </dgm:pt>
    <dgm:pt modelId="{AD77B322-BB27-4961-B793-26EAFA6BAAB7}">
      <dgm:prSet phldrT="[Text]" custT="1"/>
      <dgm:spPr/>
      <dgm:t>
        <a:bodyPr/>
        <a:lstStyle/>
        <a:p>
          <a:r>
            <a:rPr lang="en-GB" sz="1800" baseline="0" noProof="0" dirty="0">
              <a:solidFill>
                <a:schemeClr val="tx1"/>
              </a:solidFill>
              <a:latin typeface="+mn-lt"/>
              <a:ea typeface="+mn-ea"/>
              <a:cs typeface="+mn-cs"/>
            </a:rPr>
            <a:t>Establish the context </a:t>
          </a:r>
        </a:p>
      </dgm:t>
    </dgm:pt>
    <dgm:pt modelId="{74CEF4C9-F7AE-46EB-93AA-238C48A3C66A}" type="parTrans" cxnId="{F7E9AB87-536E-4A27-9897-527C19FF56AA}">
      <dgm:prSet/>
      <dgm:spPr/>
      <dgm:t>
        <a:bodyPr/>
        <a:lstStyle/>
        <a:p>
          <a:endParaRPr lang="de-DE"/>
        </a:p>
      </dgm:t>
    </dgm:pt>
    <dgm:pt modelId="{1DCDDB93-3FDA-4957-A5FA-AFCEC56E6EA8}" type="sibTrans" cxnId="{F7E9AB87-536E-4A27-9897-527C19FF56AA}">
      <dgm:prSet/>
      <dgm:spPr/>
      <dgm:t>
        <a:bodyPr/>
        <a:lstStyle/>
        <a:p>
          <a:endParaRPr lang="de-DE"/>
        </a:p>
      </dgm:t>
    </dgm:pt>
    <dgm:pt modelId="{BC18F058-19BD-4002-AB20-F43C38C871CA}">
      <dgm:prSet phldrT="[Text]"/>
      <dgm:spPr/>
      <dgm:t>
        <a:bodyPr/>
        <a:lstStyle/>
        <a:p>
          <a:r>
            <a:rPr lang="de-DE" dirty="0"/>
            <a:t>7</a:t>
          </a:r>
        </a:p>
      </dgm:t>
    </dgm:pt>
    <dgm:pt modelId="{BC643C0F-4459-4179-837B-3040C4484B07}" type="parTrans" cxnId="{0D3851DB-76DF-4E26-8B21-0255AA10A998}">
      <dgm:prSet/>
      <dgm:spPr/>
      <dgm:t>
        <a:bodyPr/>
        <a:lstStyle/>
        <a:p>
          <a:endParaRPr lang="de-DE"/>
        </a:p>
      </dgm:t>
    </dgm:pt>
    <dgm:pt modelId="{6E828835-3CB9-4D71-A7C4-683B2F19A3A2}" type="sibTrans" cxnId="{0D3851DB-76DF-4E26-8B21-0255AA10A998}">
      <dgm:prSet/>
      <dgm:spPr/>
      <dgm:t>
        <a:bodyPr/>
        <a:lstStyle/>
        <a:p>
          <a:endParaRPr lang="de-DE"/>
        </a:p>
      </dgm:t>
    </dgm:pt>
    <dgm:pt modelId="{C68B3312-F323-41FD-8050-3BCB20510992}">
      <dgm:prSet phldrT="[Text]" custT="1"/>
      <dgm:spPr/>
      <dgm:t>
        <a:bodyPr/>
        <a:lstStyle/>
        <a:p>
          <a:r>
            <a:rPr lang="en-GB" sz="1800" noProof="0" dirty="0"/>
            <a:t>Calculate overall values</a:t>
          </a:r>
        </a:p>
      </dgm:t>
    </dgm:pt>
    <dgm:pt modelId="{2233E9CE-1EE7-4A27-805A-374D329E81F3}" type="parTrans" cxnId="{3F7E472A-2321-462E-86DB-E5FC016107A6}">
      <dgm:prSet/>
      <dgm:spPr/>
      <dgm:t>
        <a:bodyPr/>
        <a:lstStyle/>
        <a:p>
          <a:endParaRPr lang="de-DE"/>
        </a:p>
      </dgm:t>
    </dgm:pt>
    <dgm:pt modelId="{6E8FCDA0-E01A-49C5-ACE7-3E6B44ADEE37}" type="sibTrans" cxnId="{3F7E472A-2321-462E-86DB-E5FC016107A6}">
      <dgm:prSet/>
      <dgm:spPr/>
      <dgm:t>
        <a:bodyPr/>
        <a:lstStyle/>
        <a:p>
          <a:endParaRPr lang="de-DE"/>
        </a:p>
      </dgm:t>
    </dgm:pt>
    <dgm:pt modelId="{1CB45435-E3B2-4E7B-BEF4-C82B7CC3ADB0}">
      <dgm:prSet phldrT="[Text]"/>
      <dgm:spPr/>
      <dgm:t>
        <a:bodyPr/>
        <a:lstStyle/>
        <a:p>
          <a:r>
            <a:rPr lang="de-DE" dirty="0"/>
            <a:t>8</a:t>
          </a:r>
        </a:p>
      </dgm:t>
    </dgm:pt>
    <dgm:pt modelId="{E1A198F2-EF28-4004-BEA5-C354039E56CB}" type="parTrans" cxnId="{B63ED74D-1FE0-46C3-B269-1D595D6D9AEC}">
      <dgm:prSet/>
      <dgm:spPr/>
      <dgm:t>
        <a:bodyPr/>
        <a:lstStyle/>
        <a:p>
          <a:endParaRPr lang="de-DE"/>
        </a:p>
      </dgm:t>
    </dgm:pt>
    <dgm:pt modelId="{B5F9AAE6-41C1-4925-92DA-E72F0145F8E1}" type="sibTrans" cxnId="{B63ED74D-1FE0-46C3-B269-1D595D6D9AEC}">
      <dgm:prSet/>
      <dgm:spPr/>
      <dgm:t>
        <a:bodyPr/>
        <a:lstStyle/>
        <a:p>
          <a:endParaRPr lang="de-DE"/>
        </a:p>
      </dgm:t>
    </dgm:pt>
    <dgm:pt modelId="{5BE4A7E7-EBF6-4FCC-A374-3F9BCAC2E2D2}">
      <dgm:prSet phldrT="[Text]" custT="1"/>
      <dgm:spPr/>
      <dgm:t>
        <a:bodyPr/>
        <a:lstStyle/>
        <a:p>
          <a:r>
            <a:rPr lang="en-US" sz="1800" dirty="0"/>
            <a:t>Examine and test results</a:t>
          </a:r>
          <a:endParaRPr lang="de-DE" sz="1800" dirty="0"/>
        </a:p>
      </dgm:t>
    </dgm:pt>
    <dgm:pt modelId="{346FE760-41E0-4CE9-AE26-170261E27720}" type="parTrans" cxnId="{B9C4F979-6C6B-402B-8D97-75E038EC9C08}">
      <dgm:prSet/>
      <dgm:spPr/>
      <dgm:t>
        <a:bodyPr/>
        <a:lstStyle/>
        <a:p>
          <a:endParaRPr lang="de-DE"/>
        </a:p>
      </dgm:t>
    </dgm:pt>
    <dgm:pt modelId="{03B02E09-3E50-4224-B0BF-F938F3A3093D}" type="sibTrans" cxnId="{B9C4F979-6C6B-402B-8D97-75E038EC9C08}">
      <dgm:prSet/>
      <dgm:spPr/>
      <dgm:t>
        <a:bodyPr/>
        <a:lstStyle/>
        <a:p>
          <a:endParaRPr lang="de-DE"/>
        </a:p>
      </dgm:t>
    </dgm:pt>
    <dgm:pt modelId="{4F494557-C45E-4F7B-B8FD-19DCEC3F8FE4}">
      <dgm:prSet/>
      <dgm:spPr/>
      <dgm:t>
        <a:bodyPr/>
        <a:lstStyle/>
        <a:p>
          <a:r>
            <a:rPr lang="de-DE" dirty="0"/>
            <a:t>2</a:t>
          </a:r>
        </a:p>
      </dgm:t>
    </dgm:pt>
    <dgm:pt modelId="{9605D639-7224-4E91-AE7D-C9C1F2F45A0A}" type="parTrans" cxnId="{9AB6D970-12E8-4567-81C0-A25C1F709A58}">
      <dgm:prSet/>
      <dgm:spPr/>
      <dgm:t>
        <a:bodyPr/>
        <a:lstStyle/>
        <a:p>
          <a:endParaRPr lang="de-DE"/>
        </a:p>
      </dgm:t>
    </dgm:pt>
    <dgm:pt modelId="{E4BBFA37-4A20-4E1C-B76E-10442E265690}" type="sibTrans" cxnId="{9AB6D970-12E8-4567-81C0-A25C1F709A58}">
      <dgm:prSet/>
      <dgm:spPr/>
      <dgm:t>
        <a:bodyPr/>
        <a:lstStyle/>
        <a:p>
          <a:endParaRPr lang="de-DE"/>
        </a:p>
      </dgm:t>
    </dgm:pt>
    <dgm:pt modelId="{C204C5E3-4E55-4B92-813C-3CD35E048CAD}">
      <dgm:prSet/>
      <dgm:spPr/>
      <dgm:t>
        <a:bodyPr/>
        <a:lstStyle/>
        <a:p>
          <a:r>
            <a:rPr lang="de-DE" dirty="0"/>
            <a:t>3</a:t>
          </a:r>
        </a:p>
      </dgm:t>
    </dgm:pt>
    <dgm:pt modelId="{BA24A9B7-39F2-426B-887E-FC5580C9393A}" type="parTrans" cxnId="{ABF1D8BA-1346-4321-9D4A-0D337679332D}">
      <dgm:prSet/>
      <dgm:spPr/>
      <dgm:t>
        <a:bodyPr/>
        <a:lstStyle/>
        <a:p>
          <a:endParaRPr lang="de-DE"/>
        </a:p>
      </dgm:t>
    </dgm:pt>
    <dgm:pt modelId="{9E20434B-B7BA-4FE6-910B-841258BDC684}" type="sibTrans" cxnId="{ABF1D8BA-1346-4321-9D4A-0D337679332D}">
      <dgm:prSet/>
      <dgm:spPr/>
      <dgm:t>
        <a:bodyPr/>
        <a:lstStyle/>
        <a:p>
          <a:endParaRPr lang="de-DE"/>
        </a:p>
      </dgm:t>
    </dgm:pt>
    <dgm:pt modelId="{A6161878-1997-404C-817E-DF10C0697255}">
      <dgm:prSet/>
      <dgm:spPr/>
      <dgm:t>
        <a:bodyPr/>
        <a:lstStyle/>
        <a:p>
          <a:r>
            <a:rPr lang="de-DE" dirty="0"/>
            <a:t>4</a:t>
          </a:r>
        </a:p>
      </dgm:t>
    </dgm:pt>
    <dgm:pt modelId="{5DF3F86B-E3E2-447D-9559-21A0D3717CB8}" type="parTrans" cxnId="{C937616D-2448-457B-84B7-E110C3972769}">
      <dgm:prSet/>
      <dgm:spPr/>
      <dgm:t>
        <a:bodyPr/>
        <a:lstStyle/>
        <a:p>
          <a:endParaRPr lang="de-DE"/>
        </a:p>
      </dgm:t>
    </dgm:pt>
    <dgm:pt modelId="{D7CEDD69-2E81-46A7-8FA4-CE475AF81845}" type="sibTrans" cxnId="{C937616D-2448-457B-84B7-E110C3972769}">
      <dgm:prSet/>
      <dgm:spPr/>
      <dgm:t>
        <a:bodyPr/>
        <a:lstStyle/>
        <a:p>
          <a:endParaRPr lang="de-DE"/>
        </a:p>
      </dgm:t>
    </dgm:pt>
    <dgm:pt modelId="{D7FDC30E-FD76-4C73-AFD4-B3042174BEDF}">
      <dgm:prSet/>
      <dgm:spPr/>
      <dgm:t>
        <a:bodyPr/>
        <a:lstStyle/>
        <a:p>
          <a:r>
            <a:rPr lang="de-DE" dirty="0"/>
            <a:t>5</a:t>
          </a:r>
        </a:p>
      </dgm:t>
    </dgm:pt>
    <dgm:pt modelId="{9954BA7D-CDDE-4B49-86C1-29B1C60DBC5F}" type="parTrans" cxnId="{96B22649-6224-4C76-AA8E-272E6A14CA6A}">
      <dgm:prSet/>
      <dgm:spPr/>
      <dgm:t>
        <a:bodyPr/>
        <a:lstStyle/>
        <a:p>
          <a:endParaRPr lang="de-DE"/>
        </a:p>
      </dgm:t>
    </dgm:pt>
    <dgm:pt modelId="{D93B0D2D-96B7-490E-A131-4685DF212C08}" type="sibTrans" cxnId="{96B22649-6224-4C76-AA8E-272E6A14CA6A}">
      <dgm:prSet/>
      <dgm:spPr/>
      <dgm:t>
        <a:bodyPr/>
        <a:lstStyle/>
        <a:p>
          <a:endParaRPr lang="de-DE"/>
        </a:p>
      </dgm:t>
    </dgm:pt>
    <dgm:pt modelId="{756BB9B0-D1DC-434E-9323-8EAE3446D1D7}">
      <dgm:prSet/>
      <dgm:spPr/>
      <dgm:t>
        <a:bodyPr/>
        <a:lstStyle/>
        <a:p>
          <a:r>
            <a:rPr lang="de-DE" dirty="0"/>
            <a:t>6</a:t>
          </a:r>
        </a:p>
      </dgm:t>
    </dgm:pt>
    <dgm:pt modelId="{57A60728-58AE-45C2-9E66-CC9FF5CA500F}" type="parTrans" cxnId="{1C262E89-697B-46BF-9BB5-41577BE90BE6}">
      <dgm:prSet/>
      <dgm:spPr/>
      <dgm:t>
        <a:bodyPr/>
        <a:lstStyle/>
        <a:p>
          <a:endParaRPr lang="de-DE"/>
        </a:p>
      </dgm:t>
    </dgm:pt>
    <dgm:pt modelId="{CB7D3F32-9834-491F-8CE0-B9515C7ED6C1}" type="sibTrans" cxnId="{1C262E89-697B-46BF-9BB5-41577BE90BE6}">
      <dgm:prSet/>
      <dgm:spPr/>
      <dgm:t>
        <a:bodyPr/>
        <a:lstStyle/>
        <a:p>
          <a:endParaRPr lang="de-DE"/>
        </a:p>
      </dgm:t>
    </dgm:pt>
    <dgm:pt modelId="{70F3568F-F199-492F-BE7D-09258A1631F4}">
      <dgm:prSet custT="1"/>
      <dgm:spPr/>
      <dgm:t>
        <a:bodyPr/>
        <a:lstStyle/>
        <a:p>
          <a:r>
            <a:rPr lang="de-DE" sz="1800" dirty="0" err="1"/>
            <a:t>Identify</a:t>
          </a:r>
          <a:r>
            <a:rPr lang="de-DE" sz="1800" dirty="0"/>
            <a:t> </a:t>
          </a:r>
          <a:r>
            <a:rPr lang="de-DE" sz="1800" dirty="0" err="1"/>
            <a:t>measures</a:t>
          </a:r>
          <a:endParaRPr lang="de-DE" sz="1800" dirty="0"/>
        </a:p>
      </dgm:t>
    </dgm:pt>
    <dgm:pt modelId="{B3402F1C-2842-4845-95C7-95801E9338A2}" type="parTrans" cxnId="{51191001-1D2C-4D29-A580-8CFD72B8B34C}">
      <dgm:prSet/>
      <dgm:spPr/>
      <dgm:t>
        <a:bodyPr/>
        <a:lstStyle/>
        <a:p>
          <a:endParaRPr lang="de-DE"/>
        </a:p>
      </dgm:t>
    </dgm:pt>
    <dgm:pt modelId="{2E6FAEB8-2C5D-4DD5-AA20-F8A98E2A6ABA}" type="sibTrans" cxnId="{51191001-1D2C-4D29-A580-8CFD72B8B34C}">
      <dgm:prSet/>
      <dgm:spPr/>
      <dgm:t>
        <a:bodyPr/>
        <a:lstStyle/>
        <a:p>
          <a:endParaRPr lang="de-DE"/>
        </a:p>
      </dgm:t>
    </dgm:pt>
    <dgm:pt modelId="{C63847AF-DEE5-474E-B05C-A2ABB27EBA94}">
      <dgm:prSet custT="1"/>
      <dgm:spPr/>
      <dgm:t>
        <a:bodyPr/>
        <a:lstStyle/>
        <a:p>
          <a:r>
            <a:rPr lang="en-US" sz="1800" dirty="0"/>
            <a:t>Select criteria and indicators</a:t>
          </a:r>
          <a:endParaRPr lang="de-DE" sz="1800" dirty="0"/>
        </a:p>
      </dgm:t>
    </dgm:pt>
    <dgm:pt modelId="{5674E241-C319-449D-8FBC-99CF082650B3}" type="parTrans" cxnId="{BB89ED85-663F-4832-8F5B-B783B44DD51F}">
      <dgm:prSet/>
      <dgm:spPr/>
      <dgm:t>
        <a:bodyPr/>
        <a:lstStyle/>
        <a:p>
          <a:endParaRPr lang="de-DE"/>
        </a:p>
      </dgm:t>
    </dgm:pt>
    <dgm:pt modelId="{AE80168B-4107-4273-8403-CDAB3B0AD356}" type="sibTrans" cxnId="{BB89ED85-663F-4832-8F5B-B783B44DD51F}">
      <dgm:prSet/>
      <dgm:spPr/>
      <dgm:t>
        <a:bodyPr/>
        <a:lstStyle/>
        <a:p>
          <a:endParaRPr lang="de-DE"/>
        </a:p>
      </dgm:t>
    </dgm:pt>
    <dgm:pt modelId="{4B52CD82-B52B-4E1B-9E17-03549F3474CD}">
      <dgm:prSet custT="1"/>
      <dgm:spPr/>
      <dgm:t>
        <a:bodyPr/>
        <a:lstStyle/>
        <a:p>
          <a:r>
            <a:rPr lang="de-DE" sz="1800" dirty="0" err="1"/>
            <a:t>Validate</a:t>
          </a:r>
          <a:r>
            <a:rPr lang="de-DE" sz="1800" dirty="0"/>
            <a:t> </a:t>
          </a:r>
          <a:r>
            <a:rPr lang="de-DE" sz="1800" dirty="0" err="1"/>
            <a:t>criteria</a:t>
          </a:r>
          <a:r>
            <a:rPr lang="de-DE" sz="1800" dirty="0"/>
            <a:t> </a:t>
          </a:r>
          <a:r>
            <a:rPr lang="de-DE" sz="1800" dirty="0" err="1"/>
            <a:t>and</a:t>
          </a:r>
          <a:r>
            <a:rPr lang="de-DE" sz="1800" dirty="0"/>
            <a:t> </a:t>
          </a:r>
          <a:r>
            <a:rPr lang="de-DE" sz="1800" dirty="0" err="1"/>
            <a:t>indicators</a:t>
          </a:r>
          <a:endParaRPr lang="de-DE" sz="1800" dirty="0"/>
        </a:p>
      </dgm:t>
    </dgm:pt>
    <dgm:pt modelId="{8F8A035E-5732-4DD7-A33D-A7AB719E47AE}" type="parTrans" cxnId="{02D93880-B5E2-4E60-BCF3-B50F6682C57C}">
      <dgm:prSet/>
      <dgm:spPr/>
      <dgm:t>
        <a:bodyPr/>
        <a:lstStyle/>
        <a:p>
          <a:endParaRPr lang="de-DE"/>
        </a:p>
      </dgm:t>
    </dgm:pt>
    <dgm:pt modelId="{89EBCE84-ADEB-4413-AECF-A3A9FFAB68B0}" type="sibTrans" cxnId="{02D93880-B5E2-4E60-BCF3-B50F6682C57C}">
      <dgm:prSet/>
      <dgm:spPr/>
      <dgm:t>
        <a:bodyPr/>
        <a:lstStyle/>
        <a:p>
          <a:endParaRPr lang="de-DE"/>
        </a:p>
      </dgm:t>
    </dgm:pt>
    <dgm:pt modelId="{DFDE344B-CDE4-4433-AC94-881F8DB9F0E1}">
      <dgm:prSet custT="1"/>
      <dgm:spPr/>
      <dgm:t>
        <a:bodyPr/>
        <a:lstStyle/>
        <a:p>
          <a:r>
            <a:rPr lang="en-US" sz="1800"/>
            <a:t>Assign a weight to each criterion</a:t>
          </a:r>
          <a:endParaRPr lang="de-DE" sz="1800"/>
        </a:p>
      </dgm:t>
    </dgm:pt>
    <dgm:pt modelId="{F77BD531-7DA9-44B3-A049-B85797A5EAE0}" type="parTrans" cxnId="{6DD65068-D212-448D-A584-50D0554C38E0}">
      <dgm:prSet/>
      <dgm:spPr/>
      <dgm:t>
        <a:bodyPr/>
        <a:lstStyle/>
        <a:p>
          <a:endParaRPr lang="de-DE"/>
        </a:p>
      </dgm:t>
    </dgm:pt>
    <dgm:pt modelId="{96076509-BC84-473A-854D-2A0C7AC58C83}" type="sibTrans" cxnId="{6DD65068-D212-448D-A584-50D0554C38E0}">
      <dgm:prSet/>
      <dgm:spPr/>
      <dgm:t>
        <a:bodyPr/>
        <a:lstStyle/>
        <a:p>
          <a:endParaRPr lang="de-DE"/>
        </a:p>
      </dgm:t>
    </dgm:pt>
    <dgm:pt modelId="{B6147F53-1379-428B-9B97-6212671AFF61}">
      <dgm:prSet custT="1"/>
      <dgm:spPr/>
      <dgm:t>
        <a:bodyPr/>
        <a:lstStyle/>
        <a:p>
          <a:r>
            <a:rPr lang="de-DE" sz="1800"/>
            <a:t>Score measures</a:t>
          </a:r>
        </a:p>
      </dgm:t>
    </dgm:pt>
    <dgm:pt modelId="{B62A1984-374D-4653-839A-287914BC19DC}" type="parTrans" cxnId="{30375DA8-254C-4694-98DA-8927474E67B6}">
      <dgm:prSet/>
      <dgm:spPr/>
      <dgm:t>
        <a:bodyPr/>
        <a:lstStyle/>
        <a:p>
          <a:endParaRPr lang="de-DE"/>
        </a:p>
      </dgm:t>
    </dgm:pt>
    <dgm:pt modelId="{55202087-B4B8-412F-B7E6-4B25236FB0C0}" type="sibTrans" cxnId="{30375DA8-254C-4694-98DA-8927474E67B6}">
      <dgm:prSet/>
      <dgm:spPr/>
      <dgm:t>
        <a:bodyPr/>
        <a:lstStyle/>
        <a:p>
          <a:endParaRPr lang="de-DE"/>
        </a:p>
      </dgm:t>
    </dgm:pt>
    <dgm:pt modelId="{96A61369-BD3A-4D4A-A364-49E326711BAC}" type="pres">
      <dgm:prSet presAssocID="{F94749AF-79C4-4829-922E-4D5BADDB7C65}" presName="linearFlow" presStyleCnt="0">
        <dgm:presLayoutVars>
          <dgm:dir/>
          <dgm:animLvl val="lvl"/>
          <dgm:resizeHandles val="exact"/>
        </dgm:presLayoutVars>
      </dgm:prSet>
      <dgm:spPr/>
      <dgm:t>
        <a:bodyPr/>
        <a:lstStyle/>
        <a:p>
          <a:endParaRPr lang="en-US"/>
        </a:p>
      </dgm:t>
    </dgm:pt>
    <dgm:pt modelId="{D730AFD1-0A30-4B82-A0E2-F54E26B9C3A5}" type="pres">
      <dgm:prSet presAssocID="{87BC8212-EEAF-4AC3-8642-E014D530A434}" presName="composite" presStyleCnt="0"/>
      <dgm:spPr/>
    </dgm:pt>
    <dgm:pt modelId="{56245433-ECC3-4111-B540-CD3E064FEE56}" type="pres">
      <dgm:prSet presAssocID="{87BC8212-EEAF-4AC3-8642-E014D530A434}" presName="parentText" presStyleLbl="alignNode1" presStyleIdx="0" presStyleCnt="8" custScaleX="100000" custScaleY="100000">
        <dgm:presLayoutVars>
          <dgm:chMax val="1"/>
          <dgm:bulletEnabled val="1"/>
        </dgm:presLayoutVars>
      </dgm:prSet>
      <dgm:spPr/>
      <dgm:t>
        <a:bodyPr/>
        <a:lstStyle/>
        <a:p>
          <a:endParaRPr lang="en-US"/>
        </a:p>
      </dgm:t>
    </dgm:pt>
    <dgm:pt modelId="{1EE003D3-A416-4E01-B50E-99AF9AA84807}" type="pres">
      <dgm:prSet presAssocID="{87BC8212-EEAF-4AC3-8642-E014D530A434}" presName="descendantText" presStyleLbl="alignAcc1" presStyleIdx="0" presStyleCnt="8">
        <dgm:presLayoutVars>
          <dgm:bulletEnabled val="1"/>
        </dgm:presLayoutVars>
      </dgm:prSet>
      <dgm:spPr/>
      <dgm:t>
        <a:bodyPr/>
        <a:lstStyle/>
        <a:p>
          <a:endParaRPr lang="en-US"/>
        </a:p>
      </dgm:t>
    </dgm:pt>
    <dgm:pt modelId="{45EA8955-F913-4B2B-8F7A-64A6B0A41E5E}" type="pres">
      <dgm:prSet presAssocID="{F1A60899-91A1-4305-8D09-6C28823F36AA}" presName="sp" presStyleCnt="0"/>
      <dgm:spPr/>
    </dgm:pt>
    <dgm:pt modelId="{B759A15D-55A9-4DAB-A981-3B4E4E1D611D}" type="pres">
      <dgm:prSet presAssocID="{4F494557-C45E-4F7B-B8FD-19DCEC3F8FE4}" presName="composite" presStyleCnt="0"/>
      <dgm:spPr/>
    </dgm:pt>
    <dgm:pt modelId="{B6AC7104-5FE2-4439-AE34-356390C19ACD}" type="pres">
      <dgm:prSet presAssocID="{4F494557-C45E-4F7B-B8FD-19DCEC3F8FE4}" presName="parentText" presStyleLbl="alignNode1" presStyleIdx="1" presStyleCnt="8" custScaleX="100000" custScaleY="100000">
        <dgm:presLayoutVars>
          <dgm:chMax val="1"/>
          <dgm:bulletEnabled val="1"/>
        </dgm:presLayoutVars>
      </dgm:prSet>
      <dgm:spPr/>
      <dgm:t>
        <a:bodyPr/>
        <a:lstStyle/>
        <a:p>
          <a:endParaRPr lang="en-US"/>
        </a:p>
      </dgm:t>
    </dgm:pt>
    <dgm:pt modelId="{02F6B2FE-ABD9-4218-A154-26734FBA6D78}" type="pres">
      <dgm:prSet presAssocID="{4F494557-C45E-4F7B-B8FD-19DCEC3F8FE4}" presName="descendantText" presStyleLbl="alignAcc1" presStyleIdx="1" presStyleCnt="8">
        <dgm:presLayoutVars>
          <dgm:bulletEnabled val="1"/>
        </dgm:presLayoutVars>
      </dgm:prSet>
      <dgm:spPr/>
      <dgm:t>
        <a:bodyPr/>
        <a:lstStyle/>
        <a:p>
          <a:endParaRPr lang="en-US"/>
        </a:p>
      </dgm:t>
    </dgm:pt>
    <dgm:pt modelId="{757B2448-6E3C-4575-A689-F5CE7EF8F702}" type="pres">
      <dgm:prSet presAssocID="{E4BBFA37-4A20-4E1C-B76E-10442E265690}" presName="sp" presStyleCnt="0"/>
      <dgm:spPr/>
    </dgm:pt>
    <dgm:pt modelId="{CBB04655-8270-48AF-80AB-32E107E563B1}" type="pres">
      <dgm:prSet presAssocID="{C204C5E3-4E55-4B92-813C-3CD35E048CAD}" presName="composite" presStyleCnt="0"/>
      <dgm:spPr/>
    </dgm:pt>
    <dgm:pt modelId="{1A033F41-BA58-4B73-9172-08DFB616B6DD}" type="pres">
      <dgm:prSet presAssocID="{C204C5E3-4E55-4B92-813C-3CD35E048CAD}" presName="parentText" presStyleLbl="alignNode1" presStyleIdx="2" presStyleCnt="8" custScaleX="100000" custScaleY="100000">
        <dgm:presLayoutVars>
          <dgm:chMax val="1"/>
          <dgm:bulletEnabled val="1"/>
        </dgm:presLayoutVars>
      </dgm:prSet>
      <dgm:spPr/>
      <dgm:t>
        <a:bodyPr/>
        <a:lstStyle/>
        <a:p>
          <a:endParaRPr lang="en-US"/>
        </a:p>
      </dgm:t>
    </dgm:pt>
    <dgm:pt modelId="{E721B8B9-6450-42A4-88A5-D1CBBB44A82C}" type="pres">
      <dgm:prSet presAssocID="{C204C5E3-4E55-4B92-813C-3CD35E048CAD}" presName="descendantText" presStyleLbl="alignAcc1" presStyleIdx="2" presStyleCnt="8">
        <dgm:presLayoutVars>
          <dgm:bulletEnabled val="1"/>
        </dgm:presLayoutVars>
      </dgm:prSet>
      <dgm:spPr/>
      <dgm:t>
        <a:bodyPr/>
        <a:lstStyle/>
        <a:p>
          <a:endParaRPr lang="en-US"/>
        </a:p>
      </dgm:t>
    </dgm:pt>
    <dgm:pt modelId="{BEECD763-E1C8-40C3-8466-FF994ADA396E}" type="pres">
      <dgm:prSet presAssocID="{9E20434B-B7BA-4FE6-910B-841258BDC684}" presName="sp" presStyleCnt="0"/>
      <dgm:spPr/>
    </dgm:pt>
    <dgm:pt modelId="{59CC38E2-6E61-4E3E-9D3B-F3C9DEDC4697}" type="pres">
      <dgm:prSet presAssocID="{A6161878-1997-404C-817E-DF10C0697255}" presName="composite" presStyleCnt="0"/>
      <dgm:spPr/>
    </dgm:pt>
    <dgm:pt modelId="{5A45E5B3-7AE8-43EE-AD81-4F3246F616E9}" type="pres">
      <dgm:prSet presAssocID="{A6161878-1997-404C-817E-DF10C0697255}" presName="parentText" presStyleLbl="alignNode1" presStyleIdx="3" presStyleCnt="8" custScaleX="100000" custScaleY="100000">
        <dgm:presLayoutVars>
          <dgm:chMax val="1"/>
          <dgm:bulletEnabled val="1"/>
        </dgm:presLayoutVars>
      </dgm:prSet>
      <dgm:spPr/>
      <dgm:t>
        <a:bodyPr/>
        <a:lstStyle/>
        <a:p>
          <a:endParaRPr lang="en-US"/>
        </a:p>
      </dgm:t>
    </dgm:pt>
    <dgm:pt modelId="{7CE7DE26-ED32-42F8-8A6F-ACF9232941DF}" type="pres">
      <dgm:prSet presAssocID="{A6161878-1997-404C-817E-DF10C0697255}" presName="descendantText" presStyleLbl="alignAcc1" presStyleIdx="3" presStyleCnt="8">
        <dgm:presLayoutVars>
          <dgm:bulletEnabled val="1"/>
        </dgm:presLayoutVars>
      </dgm:prSet>
      <dgm:spPr/>
      <dgm:t>
        <a:bodyPr/>
        <a:lstStyle/>
        <a:p>
          <a:endParaRPr lang="en-US"/>
        </a:p>
      </dgm:t>
    </dgm:pt>
    <dgm:pt modelId="{6DB8163E-F492-4F01-B9A3-5AE7C8D9E66C}" type="pres">
      <dgm:prSet presAssocID="{D7CEDD69-2E81-46A7-8FA4-CE475AF81845}" presName="sp" presStyleCnt="0"/>
      <dgm:spPr/>
    </dgm:pt>
    <dgm:pt modelId="{D2839CEE-75AE-4B07-99AE-06A2572A2994}" type="pres">
      <dgm:prSet presAssocID="{D7FDC30E-FD76-4C73-AFD4-B3042174BEDF}" presName="composite" presStyleCnt="0"/>
      <dgm:spPr/>
    </dgm:pt>
    <dgm:pt modelId="{2CC1EE3A-58E9-4F0C-A1A7-04035AB1A804}" type="pres">
      <dgm:prSet presAssocID="{D7FDC30E-FD76-4C73-AFD4-B3042174BEDF}" presName="parentText" presStyleLbl="alignNode1" presStyleIdx="4" presStyleCnt="8" custScaleX="100000" custScaleY="100000">
        <dgm:presLayoutVars>
          <dgm:chMax val="1"/>
          <dgm:bulletEnabled val="1"/>
        </dgm:presLayoutVars>
      </dgm:prSet>
      <dgm:spPr/>
      <dgm:t>
        <a:bodyPr/>
        <a:lstStyle/>
        <a:p>
          <a:endParaRPr lang="en-US"/>
        </a:p>
      </dgm:t>
    </dgm:pt>
    <dgm:pt modelId="{CC83F11E-5CD5-4998-BB8D-00D0E18D7021}" type="pres">
      <dgm:prSet presAssocID="{D7FDC30E-FD76-4C73-AFD4-B3042174BEDF}" presName="descendantText" presStyleLbl="alignAcc1" presStyleIdx="4" presStyleCnt="8">
        <dgm:presLayoutVars>
          <dgm:bulletEnabled val="1"/>
        </dgm:presLayoutVars>
      </dgm:prSet>
      <dgm:spPr/>
      <dgm:t>
        <a:bodyPr/>
        <a:lstStyle/>
        <a:p>
          <a:endParaRPr lang="en-US"/>
        </a:p>
      </dgm:t>
    </dgm:pt>
    <dgm:pt modelId="{774B5FDC-D2A8-4EC8-A2EF-16299457E464}" type="pres">
      <dgm:prSet presAssocID="{D93B0D2D-96B7-490E-A131-4685DF212C08}" presName="sp" presStyleCnt="0"/>
      <dgm:spPr/>
    </dgm:pt>
    <dgm:pt modelId="{401EC522-F9E6-496A-9BB1-6B7155DD4F06}" type="pres">
      <dgm:prSet presAssocID="{756BB9B0-D1DC-434E-9323-8EAE3446D1D7}" presName="composite" presStyleCnt="0"/>
      <dgm:spPr/>
    </dgm:pt>
    <dgm:pt modelId="{773175CB-4FFF-4C3A-80BE-0DA96F19F8A8}" type="pres">
      <dgm:prSet presAssocID="{756BB9B0-D1DC-434E-9323-8EAE3446D1D7}" presName="parentText" presStyleLbl="alignNode1" presStyleIdx="5" presStyleCnt="8" custScaleX="100000" custScaleY="100000">
        <dgm:presLayoutVars>
          <dgm:chMax val="1"/>
          <dgm:bulletEnabled val="1"/>
        </dgm:presLayoutVars>
      </dgm:prSet>
      <dgm:spPr/>
      <dgm:t>
        <a:bodyPr/>
        <a:lstStyle/>
        <a:p>
          <a:endParaRPr lang="en-US"/>
        </a:p>
      </dgm:t>
    </dgm:pt>
    <dgm:pt modelId="{AD2D3224-5FEB-4CD9-A797-5950200DD220}" type="pres">
      <dgm:prSet presAssocID="{756BB9B0-D1DC-434E-9323-8EAE3446D1D7}" presName="descendantText" presStyleLbl="alignAcc1" presStyleIdx="5" presStyleCnt="8">
        <dgm:presLayoutVars>
          <dgm:bulletEnabled val="1"/>
        </dgm:presLayoutVars>
      </dgm:prSet>
      <dgm:spPr/>
      <dgm:t>
        <a:bodyPr/>
        <a:lstStyle/>
        <a:p>
          <a:endParaRPr lang="en-US"/>
        </a:p>
      </dgm:t>
    </dgm:pt>
    <dgm:pt modelId="{328CAAD3-3BA7-4798-A1F0-9F942F342374}" type="pres">
      <dgm:prSet presAssocID="{CB7D3F32-9834-491F-8CE0-B9515C7ED6C1}" presName="sp" presStyleCnt="0"/>
      <dgm:spPr/>
    </dgm:pt>
    <dgm:pt modelId="{8439C3E6-3100-4DAE-A561-4A8283915236}" type="pres">
      <dgm:prSet presAssocID="{BC18F058-19BD-4002-AB20-F43C38C871CA}" presName="composite" presStyleCnt="0"/>
      <dgm:spPr/>
    </dgm:pt>
    <dgm:pt modelId="{32019CF1-1064-44AF-A5DF-DDEF369DE73B}" type="pres">
      <dgm:prSet presAssocID="{BC18F058-19BD-4002-AB20-F43C38C871CA}" presName="parentText" presStyleLbl="alignNode1" presStyleIdx="6" presStyleCnt="8" custScaleX="100000" custScaleY="100000">
        <dgm:presLayoutVars>
          <dgm:chMax val="1"/>
          <dgm:bulletEnabled val="1"/>
        </dgm:presLayoutVars>
      </dgm:prSet>
      <dgm:spPr/>
      <dgm:t>
        <a:bodyPr/>
        <a:lstStyle/>
        <a:p>
          <a:endParaRPr lang="en-US"/>
        </a:p>
      </dgm:t>
    </dgm:pt>
    <dgm:pt modelId="{21DC7560-0F6D-4D00-A17C-C62C9C63D990}" type="pres">
      <dgm:prSet presAssocID="{BC18F058-19BD-4002-AB20-F43C38C871CA}" presName="descendantText" presStyleLbl="alignAcc1" presStyleIdx="6" presStyleCnt="8">
        <dgm:presLayoutVars>
          <dgm:bulletEnabled val="1"/>
        </dgm:presLayoutVars>
      </dgm:prSet>
      <dgm:spPr/>
      <dgm:t>
        <a:bodyPr/>
        <a:lstStyle/>
        <a:p>
          <a:endParaRPr lang="en-US"/>
        </a:p>
      </dgm:t>
    </dgm:pt>
    <dgm:pt modelId="{3BBED240-1CD0-40E5-8E24-C4E5CA8FF390}" type="pres">
      <dgm:prSet presAssocID="{6E828835-3CB9-4D71-A7C4-683B2F19A3A2}" presName="sp" presStyleCnt="0"/>
      <dgm:spPr/>
    </dgm:pt>
    <dgm:pt modelId="{CB56DBA1-9057-4C33-B6EC-9C792A1E13C8}" type="pres">
      <dgm:prSet presAssocID="{1CB45435-E3B2-4E7B-BEF4-C82B7CC3ADB0}" presName="composite" presStyleCnt="0"/>
      <dgm:spPr/>
    </dgm:pt>
    <dgm:pt modelId="{B1E3DFA6-5779-480B-9D06-C390484569E7}" type="pres">
      <dgm:prSet presAssocID="{1CB45435-E3B2-4E7B-BEF4-C82B7CC3ADB0}" presName="parentText" presStyleLbl="alignNode1" presStyleIdx="7" presStyleCnt="8" custScaleX="100000" custScaleY="100000">
        <dgm:presLayoutVars>
          <dgm:chMax val="1"/>
          <dgm:bulletEnabled val="1"/>
        </dgm:presLayoutVars>
      </dgm:prSet>
      <dgm:spPr/>
      <dgm:t>
        <a:bodyPr/>
        <a:lstStyle/>
        <a:p>
          <a:endParaRPr lang="en-US"/>
        </a:p>
      </dgm:t>
    </dgm:pt>
    <dgm:pt modelId="{F410B579-0E2A-4E7F-A740-311B385151A0}" type="pres">
      <dgm:prSet presAssocID="{1CB45435-E3B2-4E7B-BEF4-C82B7CC3ADB0}" presName="descendantText" presStyleLbl="alignAcc1" presStyleIdx="7" presStyleCnt="8">
        <dgm:presLayoutVars>
          <dgm:bulletEnabled val="1"/>
        </dgm:presLayoutVars>
      </dgm:prSet>
      <dgm:spPr/>
      <dgm:t>
        <a:bodyPr/>
        <a:lstStyle/>
        <a:p>
          <a:endParaRPr lang="en-US"/>
        </a:p>
      </dgm:t>
    </dgm:pt>
  </dgm:ptLst>
  <dgm:cxnLst>
    <dgm:cxn modelId="{6DD65068-D212-448D-A584-50D0554C38E0}" srcId="{D7FDC30E-FD76-4C73-AFD4-B3042174BEDF}" destId="{DFDE344B-CDE4-4433-AC94-881F8DB9F0E1}" srcOrd="0" destOrd="0" parTransId="{F77BD531-7DA9-44B3-A049-B85797A5EAE0}" sibTransId="{96076509-BC84-473A-854D-2A0C7AC58C83}"/>
    <dgm:cxn modelId="{8884FD4F-821A-4BF7-90C0-5AE3A6EAE3CD}" type="presOf" srcId="{4F494557-C45E-4F7B-B8FD-19DCEC3F8FE4}" destId="{B6AC7104-5FE2-4439-AE34-356390C19ACD}" srcOrd="0" destOrd="0" presId="urn:microsoft.com/office/officeart/2005/8/layout/chevron2"/>
    <dgm:cxn modelId="{40440B57-9766-4866-8E7B-1474D91FCCE1}" type="presOf" srcId="{87BC8212-EEAF-4AC3-8642-E014D530A434}" destId="{56245433-ECC3-4111-B540-CD3E064FEE56}" srcOrd="0" destOrd="0" presId="urn:microsoft.com/office/officeart/2005/8/layout/chevron2"/>
    <dgm:cxn modelId="{F7E9AB87-536E-4A27-9897-527C19FF56AA}" srcId="{87BC8212-EEAF-4AC3-8642-E014D530A434}" destId="{AD77B322-BB27-4961-B793-26EAFA6BAAB7}" srcOrd="0" destOrd="0" parTransId="{74CEF4C9-F7AE-46EB-93AA-238C48A3C66A}" sibTransId="{1DCDDB93-3FDA-4957-A5FA-AFCEC56E6EA8}"/>
    <dgm:cxn modelId="{96B22649-6224-4C76-AA8E-272E6A14CA6A}" srcId="{F94749AF-79C4-4829-922E-4D5BADDB7C65}" destId="{D7FDC30E-FD76-4C73-AFD4-B3042174BEDF}" srcOrd="4" destOrd="0" parTransId="{9954BA7D-CDDE-4B49-86C1-29B1C60DBC5F}" sibTransId="{D93B0D2D-96B7-490E-A131-4685DF212C08}"/>
    <dgm:cxn modelId="{0D3851DB-76DF-4E26-8B21-0255AA10A998}" srcId="{F94749AF-79C4-4829-922E-4D5BADDB7C65}" destId="{BC18F058-19BD-4002-AB20-F43C38C871CA}" srcOrd="6" destOrd="0" parTransId="{BC643C0F-4459-4179-837B-3040C4484B07}" sibTransId="{6E828835-3CB9-4D71-A7C4-683B2F19A3A2}"/>
    <dgm:cxn modelId="{B88CFB86-8CDF-4ACF-9B8B-17256C94F77B}" type="presOf" srcId="{AD77B322-BB27-4961-B793-26EAFA6BAAB7}" destId="{1EE003D3-A416-4E01-B50E-99AF9AA84807}" srcOrd="0" destOrd="0" presId="urn:microsoft.com/office/officeart/2005/8/layout/chevron2"/>
    <dgm:cxn modelId="{A7D91731-AC32-4F0C-87F9-AA20854D3D2C}" type="presOf" srcId="{1CB45435-E3B2-4E7B-BEF4-C82B7CC3ADB0}" destId="{B1E3DFA6-5779-480B-9D06-C390484569E7}" srcOrd="0" destOrd="0" presId="urn:microsoft.com/office/officeart/2005/8/layout/chevron2"/>
    <dgm:cxn modelId="{30375DA8-254C-4694-98DA-8927474E67B6}" srcId="{756BB9B0-D1DC-434E-9323-8EAE3446D1D7}" destId="{B6147F53-1379-428B-9B97-6212671AFF61}" srcOrd="0" destOrd="0" parTransId="{B62A1984-374D-4653-839A-287914BC19DC}" sibTransId="{55202087-B4B8-412F-B7E6-4B25236FB0C0}"/>
    <dgm:cxn modelId="{1C262E89-697B-46BF-9BB5-41577BE90BE6}" srcId="{F94749AF-79C4-4829-922E-4D5BADDB7C65}" destId="{756BB9B0-D1DC-434E-9323-8EAE3446D1D7}" srcOrd="5" destOrd="0" parTransId="{57A60728-58AE-45C2-9E66-CC9FF5CA500F}" sibTransId="{CB7D3F32-9834-491F-8CE0-B9515C7ED6C1}"/>
    <dgm:cxn modelId="{6CD97FD5-D6FF-4DDA-AE4C-00DDE203FC23}" type="presOf" srcId="{70F3568F-F199-492F-BE7D-09258A1631F4}" destId="{02F6B2FE-ABD9-4218-A154-26734FBA6D78}" srcOrd="0" destOrd="0" presId="urn:microsoft.com/office/officeart/2005/8/layout/chevron2"/>
    <dgm:cxn modelId="{ABF1D8BA-1346-4321-9D4A-0D337679332D}" srcId="{F94749AF-79C4-4829-922E-4D5BADDB7C65}" destId="{C204C5E3-4E55-4B92-813C-3CD35E048CAD}" srcOrd="2" destOrd="0" parTransId="{BA24A9B7-39F2-426B-887E-FC5580C9393A}" sibTransId="{9E20434B-B7BA-4FE6-910B-841258BDC684}"/>
    <dgm:cxn modelId="{3F7E472A-2321-462E-86DB-E5FC016107A6}" srcId="{BC18F058-19BD-4002-AB20-F43C38C871CA}" destId="{C68B3312-F323-41FD-8050-3BCB20510992}" srcOrd="0" destOrd="0" parTransId="{2233E9CE-1EE7-4A27-805A-374D329E81F3}" sibTransId="{6E8FCDA0-E01A-49C5-ACE7-3E6B44ADEE37}"/>
    <dgm:cxn modelId="{EE0F0E85-572E-4443-9F8E-4619C112D62E}" type="presOf" srcId="{4B52CD82-B52B-4E1B-9E17-03549F3474CD}" destId="{7CE7DE26-ED32-42F8-8A6F-ACF9232941DF}" srcOrd="0" destOrd="0" presId="urn:microsoft.com/office/officeart/2005/8/layout/chevron2"/>
    <dgm:cxn modelId="{B577191B-7D17-41AD-824C-1F69300FA2A7}" type="presOf" srcId="{5BE4A7E7-EBF6-4FCC-A374-3F9BCAC2E2D2}" destId="{F410B579-0E2A-4E7F-A740-311B385151A0}" srcOrd="0" destOrd="0" presId="urn:microsoft.com/office/officeart/2005/8/layout/chevron2"/>
    <dgm:cxn modelId="{5FE09A94-A568-46EE-8B74-513326D3098E}" type="presOf" srcId="{C63847AF-DEE5-474E-B05C-A2ABB27EBA94}" destId="{E721B8B9-6450-42A4-88A5-D1CBBB44A82C}" srcOrd="0" destOrd="0" presId="urn:microsoft.com/office/officeart/2005/8/layout/chevron2"/>
    <dgm:cxn modelId="{9AB6D970-12E8-4567-81C0-A25C1F709A58}" srcId="{F94749AF-79C4-4829-922E-4D5BADDB7C65}" destId="{4F494557-C45E-4F7B-B8FD-19DCEC3F8FE4}" srcOrd="1" destOrd="0" parTransId="{9605D639-7224-4E91-AE7D-C9C1F2F45A0A}" sibTransId="{E4BBFA37-4A20-4E1C-B76E-10442E265690}"/>
    <dgm:cxn modelId="{02D93880-B5E2-4E60-BCF3-B50F6682C57C}" srcId="{A6161878-1997-404C-817E-DF10C0697255}" destId="{4B52CD82-B52B-4E1B-9E17-03549F3474CD}" srcOrd="0" destOrd="0" parTransId="{8F8A035E-5732-4DD7-A33D-A7AB719E47AE}" sibTransId="{89EBCE84-ADEB-4413-AECF-A3A9FFAB68B0}"/>
    <dgm:cxn modelId="{B63ED74D-1FE0-46C3-B269-1D595D6D9AEC}" srcId="{F94749AF-79C4-4829-922E-4D5BADDB7C65}" destId="{1CB45435-E3B2-4E7B-BEF4-C82B7CC3ADB0}" srcOrd="7" destOrd="0" parTransId="{E1A198F2-EF28-4004-BEA5-C354039E56CB}" sibTransId="{B5F9AAE6-41C1-4925-92DA-E72F0145F8E1}"/>
    <dgm:cxn modelId="{1C96AC10-DE3F-4353-A5DD-3AD03D5F3C3C}" type="presOf" srcId="{BC18F058-19BD-4002-AB20-F43C38C871CA}" destId="{32019CF1-1064-44AF-A5DF-DDEF369DE73B}" srcOrd="0" destOrd="0" presId="urn:microsoft.com/office/officeart/2005/8/layout/chevron2"/>
    <dgm:cxn modelId="{0F97155E-F30C-4D26-A328-89E43C81B1A3}" type="presOf" srcId="{A6161878-1997-404C-817E-DF10C0697255}" destId="{5A45E5B3-7AE8-43EE-AD81-4F3246F616E9}" srcOrd="0" destOrd="0" presId="urn:microsoft.com/office/officeart/2005/8/layout/chevron2"/>
    <dgm:cxn modelId="{C937616D-2448-457B-84B7-E110C3972769}" srcId="{F94749AF-79C4-4829-922E-4D5BADDB7C65}" destId="{A6161878-1997-404C-817E-DF10C0697255}" srcOrd="3" destOrd="0" parTransId="{5DF3F86B-E3E2-447D-9559-21A0D3717CB8}" sibTransId="{D7CEDD69-2E81-46A7-8FA4-CE475AF81845}"/>
    <dgm:cxn modelId="{79DF488B-C52C-4EE8-9E74-105A6E5E5E1B}" type="presOf" srcId="{B6147F53-1379-428B-9B97-6212671AFF61}" destId="{AD2D3224-5FEB-4CD9-A797-5950200DD220}" srcOrd="0" destOrd="0" presId="urn:microsoft.com/office/officeart/2005/8/layout/chevron2"/>
    <dgm:cxn modelId="{69903777-670D-4A85-9B08-70DA51D4B510}" type="presOf" srcId="{C68B3312-F323-41FD-8050-3BCB20510992}" destId="{21DC7560-0F6D-4D00-A17C-C62C9C63D990}" srcOrd="0" destOrd="0" presId="urn:microsoft.com/office/officeart/2005/8/layout/chevron2"/>
    <dgm:cxn modelId="{3F012399-7733-4729-B5C6-784239270735}" type="presOf" srcId="{C204C5E3-4E55-4B92-813C-3CD35E048CAD}" destId="{1A033F41-BA58-4B73-9172-08DFB616B6DD}" srcOrd="0" destOrd="0" presId="urn:microsoft.com/office/officeart/2005/8/layout/chevron2"/>
    <dgm:cxn modelId="{4D8D089A-8898-4E49-9D1D-76F53881ADAF}" type="presOf" srcId="{756BB9B0-D1DC-434E-9323-8EAE3446D1D7}" destId="{773175CB-4FFF-4C3A-80BE-0DA96F19F8A8}" srcOrd="0" destOrd="0" presId="urn:microsoft.com/office/officeart/2005/8/layout/chevron2"/>
    <dgm:cxn modelId="{EF5F69D8-B7D1-4CF8-A248-416BC93B7BC3}" type="presOf" srcId="{DFDE344B-CDE4-4433-AC94-881F8DB9F0E1}" destId="{CC83F11E-5CD5-4998-BB8D-00D0E18D7021}" srcOrd="0" destOrd="0" presId="urn:microsoft.com/office/officeart/2005/8/layout/chevron2"/>
    <dgm:cxn modelId="{BC561EB2-1E9C-4CBC-A062-8333151B1131}" type="presOf" srcId="{F94749AF-79C4-4829-922E-4D5BADDB7C65}" destId="{96A61369-BD3A-4D4A-A364-49E326711BAC}" srcOrd="0" destOrd="0" presId="urn:microsoft.com/office/officeart/2005/8/layout/chevron2"/>
    <dgm:cxn modelId="{89019034-2533-4074-B3E0-C29F71E07FC8}" type="presOf" srcId="{D7FDC30E-FD76-4C73-AFD4-B3042174BEDF}" destId="{2CC1EE3A-58E9-4F0C-A1A7-04035AB1A804}" srcOrd="0" destOrd="0" presId="urn:microsoft.com/office/officeart/2005/8/layout/chevron2"/>
    <dgm:cxn modelId="{B9C4F979-6C6B-402B-8D97-75E038EC9C08}" srcId="{1CB45435-E3B2-4E7B-BEF4-C82B7CC3ADB0}" destId="{5BE4A7E7-EBF6-4FCC-A374-3F9BCAC2E2D2}" srcOrd="0" destOrd="0" parTransId="{346FE760-41E0-4CE9-AE26-170261E27720}" sibTransId="{03B02E09-3E50-4224-B0BF-F938F3A3093D}"/>
    <dgm:cxn modelId="{51191001-1D2C-4D29-A580-8CFD72B8B34C}" srcId="{4F494557-C45E-4F7B-B8FD-19DCEC3F8FE4}" destId="{70F3568F-F199-492F-BE7D-09258A1631F4}" srcOrd="0" destOrd="0" parTransId="{B3402F1C-2842-4845-95C7-95801E9338A2}" sibTransId="{2E6FAEB8-2C5D-4DD5-AA20-F8A98E2A6ABA}"/>
    <dgm:cxn modelId="{BB89ED85-663F-4832-8F5B-B783B44DD51F}" srcId="{C204C5E3-4E55-4B92-813C-3CD35E048CAD}" destId="{C63847AF-DEE5-474E-B05C-A2ABB27EBA94}" srcOrd="0" destOrd="0" parTransId="{5674E241-C319-449D-8FBC-99CF082650B3}" sibTransId="{AE80168B-4107-4273-8403-CDAB3B0AD356}"/>
    <dgm:cxn modelId="{3D840B87-648E-4847-99EA-55E879F3EC41}" srcId="{F94749AF-79C4-4829-922E-4D5BADDB7C65}" destId="{87BC8212-EEAF-4AC3-8642-E014D530A434}" srcOrd="0" destOrd="0" parTransId="{CC80D23D-EBE5-462D-ADF9-C9BB9821C23F}" sibTransId="{F1A60899-91A1-4305-8D09-6C28823F36AA}"/>
    <dgm:cxn modelId="{318A891C-6F7D-4EFF-A5BA-A4E7BB5B64E1}" type="presParOf" srcId="{96A61369-BD3A-4D4A-A364-49E326711BAC}" destId="{D730AFD1-0A30-4B82-A0E2-F54E26B9C3A5}" srcOrd="0" destOrd="0" presId="urn:microsoft.com/office/officeart/2005/8/layout/chevron2"/>
    <dgm:cxn modelId="{4D205B65-8779-4F5E-8089-7FFCBCDBD655}" type="presParOf" srcId="{D730AFD1-0A30-4B82-A0E2-F54E26B9C3A5}" destId="{56245433-ECC3-4111-B540-CD3E064FEE56}" srcOrd="0" destOrd="0" presId="urn:microsoft.com/office/officeart/2005/8/layout/chevron2"/>
    <dgm:cxn modelId="{4E6D2CA1-61C6-481D-8F5C-515267187964}" type="presParOf" srcId="{D730AFD1-0A30-4B82-A0E2-F54E26B9C3A5}" destId="{1EE003D3-A416-4E01-B50E-99AF9AA84807}" srcOrd="1" destOrd="0" presId="urn:microsoft.com/office/officeart/2005/8/layout/chevron2"/>
    <dgm:cxn modelId="{609A2E8F-D441-40AB-AEE8-E9802D5ADB61}" type="presParOf" srcId="{96A61369-BD3A-4D4A-A364-49E326711BAC}" destId="{45EA8955-F913-4B2B-8F7A-64A6B0A41E5E}" srcOrd="1" destOrd="0" presId="urn:microsoft.com/office/officeart/2005/8/layout/chevron2"/>
    <dgm:cxn modelId="{BCD754D7-AAD4-44CC-9D18-F369CB4781FF}" type="presParOf" srcId="{96A61369-BD3A-4D4A-A364-49E326711BAC}" destId="{B759A15D-55A9-4DAB-A981-3B4E4E1D611D}" srcOrd="2" destOrd="0" presId="urn:microsoft.com/office/officeart/2005/8/layout/chevron2"/>
    <dgm:cxn modelId="{10FD101E-4EAB-4DD8-B1FF-3275D2F84C92}" type="presParOf" srcId="{B759A15D-55A9-4DAB-A981-3B4E4E1D611D}" destId="{B6AC7104-5FE2-4439-AE34-356390C19ACD}" srcOrd="0" destOrd="0" presId="urn:microsoft.com/office/officeart/2005/8/layout/chevron2"/>
    <dgm:cxn modelId="{D49DD5FD-2668-45CE-8001-6F0E70F88097}" type="presParOf" srcId="{B759A15D-55A9-4DAB-A981-3B4E4E1D611D}" destId="{02F6B2FE-ABD9-4218-A154-26734FBA6D78}" srcOrd="1" destOrd="0" presId="urn:microsoft.com/office/officeart/2005/8/layout/chevron2"/>
    <dgm:cxn modelId="{F14A2FF4-CFD5-4039-9BFF-5FF7C503C572}" type="presParOf" srcId="{96A61369-BD3A-4D4A-A364-49E326711BAC}" destId="{757B2448-6E3C-4575-A689-F5CE7EF8F702}" srcOrd="3" destOrd="0" presId="urn:microsoft.com/office/officeart/2005/8/layout/chevron2"/>
    <dgm:cxn modelId="{9BDA3C83-C7FE-4154-97EE-008F4A9A1AAE}" type="presParOf" srcId="{96A61369-BD3A-4D4A-A364-49E326711BAC}" destId="{CBB04655-8270-48AF-80AB-32E107E563B1}" srcOrd="4" destOrd="0" presId="urn:microsoft.com/office/officeart/2005/8/layout/chevron2"/>
    <dgm:cxn modelId="{12FAD9A8-DA83-4326-8C9F-A33CBDD15E62}" type="presParOf" srcId="{CBB04655-8270-48AF-80AB-32E107E563B1}" destId="{1A033F41-BA58-4B73-9172-08DFB616B6DD}" srcOrd="0" destOrd="0" presId="urn:microsoft.com/office/officeart/2005/8/layout/chevron2"/>
    <dgm:cxn modelId="{43A0BDD5-B74C-4118-BAEB-5310F04ADCDB}" type="presParOf" srcId="{CBB04655-8270-48AF-80AB-32E107E563B1}" destId="{E721B8B9-6450-42A4-88A5-D1CBBB44A82C}" srcOrd="1" destOrd="0" presId="urn:microsoft.com/office/officeart/2005/8/layout/chevron2"/>
    <dgm:cxn modelId="{E359F5B2-172E-41E4-A074-D79596BE1D52}" type="presParOf" srcId="{96A61369-BD3A-4D4A-A364-49E326711BAC}" destId="{BEECD763-E1C8-40C3-8466-FF994ADA396E}" srcOrd="5" destOrd="0" presId="urn:microsoft.com/office/officeart/2005/8/layout/chevron2"/>
    <dgm:cxn modelId="{5306D993-4241-4479-ABF6-1A52EC93374B}" type="presParOf" srcId="{96A61369-BD3A-4D4A-A364-49E326711BAC}" destId="{59CC38E2-6E61-4E3E-9D3B-F3C9DEDC4697}" srcOrd="6" destOrd="0" presId="urn:microsoft.com/office/officeart/2005/8/layout/chevron2"/>
    <dgm:cxn modelId="{204D13CA-6861-4AD8-B400-101E6692A9DF}" type="presParOf" srcId="{59CC38E2-6E61-4E3E-9D3B-F3C9DEDC4697}" destId="{5A45E5B3-7AE8-43EE-AD81-4F3246F616E9}" srcOrd="0" destOrd="0" presId="urn:microsoft.com/office/officeart/2005/8/layout/chevron2"/>
    <dgm:cxn modelId="{D911940D-7A59-479B-9F09-B89AC7DA1397}" type="presParOf" srcId="{59CC38E2-6E61-4E3E-9D3B-F3C9DEDC4697}" destId="{7CE7DE26-ED32-42F8-8A6F-ACF9232941DF}" srcOrd="1" destOrd="0" presId="urn:microsoft.com/office/officeart/2005/8/layout/chevron2"/>
    <dgm:cxn modelId="{4E629239-C732-4D31-9E8E-3434700E15AA}" type="presParOf" srcId="{96A61369-BD3A-4D4A-A364-49E326711BAC}" destId="{6DB8163E-F492-4F01-B9A3-5AE7C8D9E66C}" srcOrd="7" destOrd="0" presId="urn:microsoft.com/office/officeart/2005/8/layout/chevron2"/>
    <dgm:cxn modelId="{892BB794-CD90-47C8-9B6F-80F3B34AF902}" type="presParOf" srcId="{96A61369-BD3A-4D4A-A364-49E326711BAC}" destId="{D2839CEE-75AE-4B07-99AE-06A2572A2994}" srcOrd="8" destOrd="0" presId="urn:microsoft.com/office/officeart/2005/8/layout/chevron2"/>
    <dgm:cxn modelId="{A664494E-F8FE-481C-A267-D25E16156C78}" type="presParOf" srcId="{D2839CEE-75AE-4B07-99AE-06A2572A2994}" destId="{2CC1EE3A-58E9-4F0C-A1A7-04035AB1A804}" srcOrd="0" destOrd="0" presId="urn:microsoft.com/office/officeart/2005/8/layout/chevron2"/>
    <dgm:cxn modelId="{E4B45FCC-D4EB-4F1A-A599-DD4397D7869A}" type="presParOf" srcId="{D2839CEE-75AE-4B07-99AE-06A2572A2994}" destId="{CC83F11E-5CD5-4998-BB8D-00D0E18D7021}" srcOrd="1" destOrd="0" presId="urn:microsoft.com/office/officeart/2005/8/layout/chevron2"/>
    <dgm:cxn modelId="{675375B7-A5FD-4BC6-B4C5-B81149D5B5CC}" type="presParOf" srcId="{96A61369-BD3A-4D4A-A364-49E326711BAC}" destId="{774B5FDC-D2A8-4EC8-A2EF-16299457E464}" srcOrd="9" destOrd="0" presId="urn:microsoft.com/office/officeart/2005/8/layout/chevron2"/>
    <dgm:cxn modelId="{08C49BCA-3103-49F9-95EC-08017A169373}" type="presParOf" srcId="{96A61369-BD3A-4D4A-A364-49E326711BAC}" destId="{401EC522-F9E6-496A-9BB1-6B7155DD4F06}" srcOrd="10" destOrd="0" presId="urn:microsoft.com/office/officeart/2005/8/layout/chevron2"/>
    <dgm:cxn modelId="{0160FBDE-F787-4FEA-ABB2-604A46E6E89B}" type="presParOf" srcId="{401EC522-F9E6-496A-9BB1-6B7155DD4F06}" destId="{773175CB-4FFF-4C3A-80BE-0DA96F19F8A8}" srcOrd="0" destOrd="0" presId="urn:microsoft.com/office/officeart/2005/8/layout/chevron2"/>
    <dgm:cxn modelId="{8A033AB1-B21A-4577-8E6E-EB97ADDBB196}" type="presParOf" srcId="{401EC522-F9E6-496A-9BB1-6B7155DD4F06}" destId="{AD2D3224-5FEB-4CD9-A797-5950200DD220}" srcOrd="1" destOrd="0" presId="urn:microsoft.com/office/officeart/2005/8/layout/chevron2"/>
    <dgm:cxn modelId="{87F89B72-4CCD-476E-A0B3-3134A11F5309}" type="presParOf" srcId="{96A61369-BD3A-4D4A-A364-49E326711BAC}" destId="{328CAAD3-3BA7-4798-A1F0-9F942F342374}" srcOrd="11" destOrd="0" presId="urn:microsoft.com/office/officeart/2005/8/layout/chevron2"/>
    <dgm:cxn modelId="{3A911309-46D2-4C2B-91D4-14C34975BB45}" type="presParOf" srcId="{96A61369-BD3A-4D4A-A364-49E326711BAC}" destId="{8439C3E6-3100-4DAE-A561-4A8283915236}" srcOrd="12" destOrd="0" presId="urn:microsoft.com/office/officeart/2005/8/layout/chevron2"/>
    <dgm:cxn modelId="{AF5E7FCD-56FB-4215-A63F-7690B4199123}" type="presParOf" srcId="{8439C3E6-3100-4DAE-A561-4A8283915236}" destId="{32019CF1-1064-44AF-A5DF-DDEF369DE73B}" srcOrd="0" destOrd="0" presId="urn:microsoft.com/office/officeart/2005/8/layout/chevron2"/>
    <dgm:cxn modelId="{C33919B2-D8F9-4225-B8F1-2150A69174B5}" type="presParOf" srcId="{8439C3E6-3100-4DAE-A561-4A8283915236}" destId="{21DC7560-0F6D-4D00-A17C-C62C9C63D990}" srcOrd="1" destOrd="0" presId="urn:microsoft.com/office/officeart/2005/8/layout/chevron2"/>
    <dgm:cxn modelId="{2F680CDB-62C6-400B-B267-EECB0F80382E}" type="presParOf" srcId="{96A61369-BD3A-4D4A-A364-49E326711BAC}" destId="{3BBED240-1CD0-40E5-8E24-C4E5CA8FF390}" srcOrd="13" destOrd="0" presId="urn:microsoft.com/office/officeart/2005/8/layout/chevron2"/>
    <dgm:cxn modelId="{5D1C38BF-DC10-4E89-924B-519A9D120DF7}" type="presParOf" srcId="{96A61369-BD3A-4D4A-A364-49E326711BAC}" destId="{CB56DBA1-9057-4C33-B6EC-9C792A1E13C8}" srcOrd="14" destOrd="0" presId="urn:microsoft.com/office/officeart/2005/8/layout/chevron2"/>
    <dgm:cxn modelId="{336059AC-976B-449D-9DA4-B7E4C25A065C}" type="presParOf" srcId="{CB56DBA1-9057-4C33-B6EC-9C792A1E13C8}" destId="{B1E3DFA6-5779-480B-9D06-C390484569E7}" srcOrd="0" destOrd="0" presId="urn:microsoft.com/office/officeart/2005/8/layout/chevron2"/>
    <dgm:cxn modelId="{B9BAD262-0948-4231-B603-BF660E2FC7DD}" type="presParOf" srcId="{CB56DBA1-9057-4C33-B6EC-9C792A1E13C8}" destId="{F410B579-0E2A-4E7F-A740-311B385151A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45433-ECC3-4111-B540-CD3E064FEE56}">
      <dsp:nvSpPr>
        <dsp:cNvPr id="0" name=""/>
        <dsp:cNvSpPr/>
      </dsp:nvSpPr>
      <dsp:spPr>
        <a:xfrm rot="5400000">
          <a:off x="-68375" y="69225"/>
          <a:ext cx="455833" cy="319083"/>
        </a:xfrm>
        <a:prstGeom prst="chevron">
          <a:avLst/>
        </a:prstGeom>
        <a:solidFill>
          <a:schemeClr val="accent3">
            <a:shade val="8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de-DE" sz="900" kern="1200" dirty="0"/>
            <a:t>1</a:t>
          </a:r>
        </a:p>
      </dsp:txBody>
      <dsp:txXfrm rot="-5400000">
        <a:off x="1" y="160392"/>
        <a:ext cx="319083" cy="136750"/>
      </dsp:txXfrm>
    </dsp:sp>
    <dsp:sp modelId="{1EE003D3-A416-4E01-B50E-99AF9AA84807}">
      <dsp:nvSpPr>
        <dsp:cNvPr id="0" name=""/>
        <dsp:cNvSpPr/>
      </dsp:nvSpPr>
      <dsp:spPr>
        <a:xfrm rot="5400000">
          <a:off x="3719807" y="-3399873"/>
          <a:ext cx="296291" cy="7097740"/>
        </a:xfrm>
        <a:prstGeom prst="round2SameRect">
          <a:avLst/>
        </a:prstGeom>
        <a:solidFill>
          <a:schemeClr val="lt1">
            <a:alpha val="9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baseline="0" noProof="0" dirty="0">
              <a:solidFill>
                <a:schemeClr val="tx1"/>
              </a:solidFill>
              <a:latin typeface="+mn-lt"/>
              <a:ea typeface="+mn-ea"/>
              <a:cs typeface="+mn-cs"/>
            </a:rPr>
            <a:t>Establish the context </a:t>
          </a:r>
        </a:p>
      </dsp:txBody>
      <dsp:txXfrm rot="-5400000">
        <a:off x="319083" y="15315"/>
        <a:ext cx="7083276" cy="267363"/>
      </dsp:txXfrm>
    </dsp:sp>
    <dsp:sp modelId="{B6AC7104-5FE2-4439-AE34-356390C19ACD}">
      <dsp:nvSpPr>
        <dsp:cNvPr id="0" name=""/>
        <dsp:cNvSpPr/>
      </dsp:nvSpPr>
      <dsp:spPr>
        <a:xfrm rot="5400000">
          <a:off x="-68375" y="446198"/>
          <a:ext cx="455833" cy="319083"/>
        </a:xfrm>
        <a:prstGeom prst="chevron">
          <a:avLst/>
        </a:prstGeom>
        <a:solidFill>
          <a:schemeClr val="accent3">
            <a:shade val="80000"/>
            <a:hueOff val="82158"/>
            <a:satOff val="-8908"/>
            <a:lumOff val="5381"/>
            <a:alphaOff val="0"/>
          </a:schemeClr>
        </a:solidFill>
        <a:ln w="25400" cap="flat" cmpd="sng" algn="ctr">
          <a:solidFill>
            <a:schemeClr val="accent3">
              <a:shade val="80000"/>
              <a:hueOff val="82158"/>
              <a:satOff val="-8908"/>
              <a:lumOff val="538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de-DE" sz="900" kern="1200" dirty="0"/>
            <a:t>2</a:t>
          </a:r>
        </a:p>
      </dsp:txBody>
      <dsp:txXfrm rot="-5400000">
        <a:off x="1" y="537365"/>
        <a:ext cx="319083" cy="136750"/>
      </dsp:txXfrm>
    </dsp:sp>
    <dsp:sp modelId="{02F6B2FE-ABD9-4218-A154-26734FBA6D78}">
      <dsp:nvSpPr>
        <dsp:cNvPr id="0" name=""/>
        <dsp:cNvSpPr/>
      </dsp:nvSpPr>
      <dsp:spPr>
        <a:xfrm rot="5400000">
          <a:off x="3719807" y="-3022900"/>
          <a:ext cx="296291" cy="7097740"/>
        </a:xfrm>
        <a:prstGeom prst="round2SameRect">
          <a:avLst/>
        </a:prstGeom>
        <a:solidFill>
          <a:schemeClr val="lt1">
            <a:alpha val="90000"/>
            <a:hueOff val="0"/>
            <a:satOff val="0"/>
            <a:lumOff val="0"/>
            <a:alphaOff val="0"/>
          </a:schemeClr>
        </a:solidFill>
        <a:ln w="25400" cap="flat" cmpd="sng" algn="ctr">
          <a:solidFill>
            <a:schemeClr val="accent3">
              <a:shade val="80000"/>
              <a:hueOff val="82158"/>
              <a:satOff val="-8908"/>
              <a:lumOff val="53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err="1"/>
            <a:t>Identify</a:t>
          </a:r>
          <a:r>
            <a:rPr lang="de-DE" sz="1800" kern="1200" dirty="0"/>
            <a:t> </a:t>
          </a:r>
          <a:r>
            <a:rPr lang="de-DE" sz="1800" kern="1200" dirty="0" err="1"/>
            <a:t>measures</a:t>
          </a:r>
          <a:endParaRPr lang="de-DE" sz="1800" kern="1200" dirty="0"/>
        </a:p>
      </dsp:txBody>
      <dsp:txXfrm rot="-5400000">
        <a:off x="319083" y="392288"/>
        <a:ext cx="7083276" cy="267363"/>
      </dsp:txXfrm>
    </dsp:sp>
    <dsp:sp modelId="{1A033F41-BA58-4B73-9172-08DFB616B6DD}">
      <dsp:nvSpPr>
        <dsp:cNvPr id="0" name=""/>
        <dsp:cNvSpPr/>
      </dsp:nvSpPr>
      <dsp:spPr>
        <a:xfrm rot="5400000">
          <a:off x="-68375" y="823171"/>
          <a:ext cx="455833" cy="319083"/>
        </a:xfrm>
        <a:prstGeom prst="chevron">
          <a:avLst/>
        </a:prstGeom>
        <a:solidFill>
          <a:schemeClr val="accent3">
            <a:shade val="80000"/>
            <a:hueOff val="164316"/>
            <a:satOff val="-17815"/>
            <a:lumOff val="10763"/>
            <a:alphaOff val="0"/>
          </a:schemeClr>
        </a:solidFill>
        <a:ln w="25400" cap="flat" cmpd="sng" algn="ctr">
          <a:solidFill>
            <a:schemeClr val="accent3">
              <a:shade val="80000"/>
              <a:hueOff val="164316"/>
              <a:satOff val="-17815"/>
              <a:lumOff val="107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de-DE" sz="900" kern="1200" dirty="0"/>
            <a:t>3</a:t>
          </a:r>
        </a:p>
      </dsp:txBody>
      <dsp:txXfrm rot="-5400000">
        <a:off x="1" y="914338"/>
        <a:ext cx="319083" cy="136750"/>
      </dsp:txXfrm>
    </dsp:sp>
    <dsp:sp modelId="{E721B8B9-6450-42A4-88A5-D1CBBB44A82C}">
      <dsp:nvSpPr>
        <dsp:cNvPr id="0" name=""/>
        <dsp:cNvSpPr/>
      </dsp:nvSpPr>
      <dsp:spPr>
        <a:xfrm rot="5400000">
          <a:off x="3719807" y="-2645928"/>
          <a:ext cx="296291" cy="7097740"/>
        </a:xfrm>
        <a:prstGeom prst="round2SameRect">
          <a:avLst/>
        </a:prstGeom>
        <a:solidFill>
          <a:schemeClr val="lt1">
            <a:alpha val="90000"/>
            <a:hueOff val="0"/>
            <a:satOff val="0"/>
            <a:lumOff val="0"/>
            <a:alphaOff val="0"/>
          </a:schemeClr>
        </a:solidFill>
        <a:ln w="25400" cap="flat" cmpd="sng" algn="ctr">
          <a:solidFill>
            <a:schemeClr val="accent3">
              <a:shade val="80000"/>
              <a:hueOff val="164316"/>
              <a:satOff val="-17815"/>
              <a:lumOff val="107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Select criteria and indicators</a:t>
          </a:r>
          <a:endParaRPr lang="de-DE" sz="1800" kern="1200" dirty="0"/>
        </a:p>
      </dsp:txBody>
      <dsp:txXfrm rot="-5400000">
        <a:off x="319083" y="769260"/>
        <a:ext cx="7083276" cy="267363"/>
      </dsp:txXfrm>
    </dsp:sp>
    <dsp:sp modelId="{5A45E5B3-7AE8-43EE-AD81-4F3246F616E9}">
      <dsp:nvSpPr>
        <dsp:cNvPr id="0" name=""/>
        <dsp:cNvSpPr/>
      </dsp:nvSpPr>
      <dsp:spPr>
        <a:xfrm rot="5400000">
          <a:off x="-68375" y="1200143"/>
          <a:ext cx="455833" cy="319083"/>
        </a:xfrm>
        <a:prstGeom prst="chevron">
          <a:avLst/>
        </a:prstGeom>
        <a:solidFill>
          <a:schemeClr val="accent3">
            <a:shade val="80000"/>
            <a:hueOff val="246474"/>
            <a:satOff val="-26723"/>
            <a:lumOff val="16144"/>
            <a:alphaOff val="0"/>
          </a:schemeClr>
        </a:solidFill>
        <a:ln w="25400" cap="flat" cmpd="sng" algn="ctr">
          <a:solidFill>
            <a:schemeClr val="accent3">
              <a:shade val="80000"/>
              <a:hueOff val="246474"/>
              <a:satOff val="-26723"/>
              <a:lumOff val="1614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de-DE" sz="900" kern="1200" dirty="0"/>
            <a:t>4</a:t>
          </a:r>
        </a:p>
      </dsp:txBody>
      <dsp:txXfrm rot="-5400000">
        <a:off x="1" y="1291310"/>
        <a:ext cx="319083" cy="136750"/>
      </dsp:txXfrm>
    </dsp:sp>
    <dsp:sp modelId="{7CE7DE26-ED32-42F8-8A6F-ACF9232941DF}">
      <dsp:nvSpPr>
        <dsp:cNvPr id="0" name=""/>
        <dsp:cNvSpPr/>
      </dsp:nvSpPr>
      <dsp:spPr>
        <a:xfrm rot="5400000">
          <a:off x="3719807" y="-2268955"/>
          <a:ext cx="296291" cy="7097740"/>
        </a:xfrm>
        <a:prstGeom prst="round2SameRect">
          <a:avLst/>
        </a:prstGeom>
        <a:solidFill>
          <a:schemeClr val="lt1">
            <a:alpha val="90000"/>
            <a:hueOff val="0"/>
            <a:satOff val="0"/>
            <a:lumOff val="0"/>
            <a:alphaOff val="0"/>
          </a:schemeClr>
        </a:solidFill>
        <a:ln w="25400" cap="flat" cmpd="sng" algn="ctr">
          <a:solidFill>
            <a:schemeClr val="accent3">
              <a:shade val="80000"/>
              <a:hueOff val="246474"/>
              <a:satOff val="-26723"/>
              <a:lumOff val="161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err="1"/>
            <a:t>Validate</a:t>
          </a:r>
          <a:r>
            <a:rPr lang="de-DE" sz="1800" kern="1200" dirty="0"/>
            <a:t> </a:t>
          </a:r>
          <a:r>
            <a:rPr lang="de-DE" sz="1800" kern="1200" dirty="0" err="1"/>
            <a:t>criteria</a:t>
          </a:r>
          <a:r>
            <a:rPr lang="de-DE" sz="1800" kern="1200" dirty="0"/>
            <a:t> </a:t>
          </a:r>
          <a:r>
            <a:rPr lang="de-DE" sz="1800" kern="1200" dirty="0" err="1"/>
            <a:t>and</a:t>
          </a:r>
          <a:r>
            <a:rPr lang="de-DE" sz="1800" kern="1200" dirty="0"/>
            <a:t> </a:t>
          </a:r>
          <a:r>
            <a:rPr lang="de-DE" sz="1800" kern="1200" dirty="0" err="1"/>
            <a:t>indicators</a:t>
          </a:r>
          <a:endParaRPr lang="de-DE" sz="1800" kern="1200" dirty="0"/>
        </a:p>
      </dsp:txBody>
      <dsp:txXfrm rot="-5400000">
        <a:off x="319083" y="1146233"/>
        <a:ext cx="7083276" cy="267363"/>
      </dsp:txXfrm>
    </dsp:sp>
    <dsp:sp modelId="{2CC1EE3A-58E9-4F0C-A1A7-04035AB1A804}">
      <dsp:nvSpPr>
        <dsp:cNvPr id="0" name=""/>
        <dsp:cNvSpPr/>
      </dsp:nvSpPr>
      <dsp:spPr>
        <a:xfrm rot="5400000">
          <a:off x="-68375" y="1577116"/>
          <a:ext cx="455833" cy="319083"/>
        </a:xfrm>
        <a:prstGeom prst="chevron">
          <a:avLst/>
        </a:prstGeom>
        <a:solidFill>
          <a:schemeClr val="accent3">
            <a:shade val="80000"/>
            <a:hueOff val="328631"/>
            <a:satOff val="-35631"/>
            <a:lumOff val="21526"/>
            <a:alphaOff val="0"/>
          </a:schemeClr>
        </a:solidFill>
        <a:ln w="25400" cap="flat" cmpd="sng" algn="ctr">
          <a:solidFill>
            <a:schemeClr val="accent3">
              <a:shade val="80000"/>
              <a:hueOff val="328631"/>
              <a:satOff val="-35631"/>
              <a:lumOff val="215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de-DE" sz="900" kern="1200" dirty="0"/>
            <a:t>5</a:t>
          </a:r>
        </a:p>
      </dsp:txBody>
      <dsp:txXfrm rot="-5400000">
        <a:off x="1" y="1668283"/>
        <a:ext cx="319083" cy="136750"/>
      </dsp:txXfrm>
    </dsp:sp>
    <dsp:sp modelId="{CC83F11E-5CD5-4998-BB8D-00D0E18D7021}">
      <dsp:nvSpPr>
        <dsp:cNvPr id="0" name=""/>
        <dsp:cNvSpPr/>
      </dsp:nvSpPr>
      <dsp:spPr>
        <a:xfrm rot="5400000">
          <a:off x="3719807" y="-1891982"/>
          <a:ext cx="296291" cy="7097740"/>
        </a:xfrm>
        <a:prstGeom prst="round2SameRect">
          <a:avLst/>
        </a:prstGeom>
        <a:solidFill>
          <a:schemeClr val="lt1">
            <a:alpha val="90000"/>
            <a:hueOff val="0"/>
            <a:satOff val="0"/>
            <a:lumOff val="0"/>
            <a:alphaOff val="0"/>
          </a:schemeClr>
        </a:solidFill>
        <a:ln w="25400" cap="flat" cmpd="sng" algn="ctr">
          <a:solidFill>
            <a:schemeClr val="accent3">
              <a:shade val="80000"/>
              <a:hueOff val="328631"/>
              <a:satOff val="-35631"/>
              <a:lumOff val="215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t>Assign a weight to each criterion</a:t>
          </a:r>
          <a:endParaRPr lang="de-DE" sz="1800" kern="1200"/>
        </a:p>
      </dsp:txBody>
      <dsp:txXfrm rot="-5400000">
        <a:off x="319083" y="1523206"/>
        <a:ext cx="7083276" cy="267363"/>
      </dsp:txXfrm>
    </dsp:sp>
    <dsp:sp modelId="{773175CB-4FFF-4C3A-80BE-0DA96F19F8A8}">
      <dsp:nvSpPr>
        <dsp:cNvPr id="0" name=""/>
        <dsp:cNvSpPr/>
      </dsp:nvSpPr>
      <dsp:spPr>
        <a:xfrm rot="5400000">
          <a:off x="-68375" y="1954089"/>
          <a:ext cx="455833" cy="319083"/>
        </a:xfrm>
        <a:prstGeom prst="chevron">
          <a:avLst/>
        </a:prstGeom>
        <a:solidFill>
          <a:schemeClr val="accent3">
            <a:shade val="80000"/>
            <a:hueOff val="410789"/>
            <a:satOff val="-44539"/>
            <a:lumOff val="26907"/>
            <a:alphaOff val="0"/>
          </a:schemeClr>
        </a:solidFill>
        <a:ln w="25400" cap="flat" cmpd="sng" algn="ctr">
          <a:solidFill>
            <a:schemeClr val="accent3">
              <a:shade val="80000"/>
              <a:hueOff val="410789"/>
              <a:satOff val="-44539"/>
              <a:lumOff val="2690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de-DE" sz="900" kern="1200" dirty="0"/>
            <a:t>6</a:t>
          </a:r>
        </a:p>
      </dsp:txBody>
      <dsp:txXfrm rot="-5400000">
        <a:off x="1" y="2045256"/>
        <a:ext cx="319083" cy="136750"/>
      </dsp:txXfrm>
    </dsp:sp>
    <dsp:sp modelId="{AD2D3224-5FEB-4CD9-A797-5950200DD220}">
      <dsp:nvSpPr>
        <dsp:cNvPr id="0" name=""/>
        <dsp:cNvSpPr/>
      </dsp:nvSpPr>
      <dsp:spPr>
        <a:xfrm rot="5400000">
          <a:off x="3719807" y="-1515009"/>
          <a:ext cx="296291" cy="7097740"/>
        </a:xfrm>
        <a:prstGeom prst="round2SameRect">
          <a:avLst/>
        </a:prstGeom>
        <a:solidFill>
          <a:schemeClr val="lt1">
            <a:alpha val="90000"/>
            <a:hueOff val="0"/>
            <a:satOff val="0"/>
            <a:lumOff val="0"/>
            <a:alphaOff val="0"/>
          </a:schemeClr>
        </a:solidFill>
        <a:ln w="25400" cap="flat" cmpd="sng" algn="ctr">
          <a:solidFill>
            <a:schemeClr val="accent3">
              <a:shade val="80000"/>
              <a:hueOff val="410789"/>
              <a:satOff val="-44539"/>
              <a:lumOff val="269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a:t>Score measures</a:t>
          </a:r>
        </a:p>
      </dsp:txBody>
      <dsp:txXfrm rot="-5400000">
        <a:off x="319083" y="1900179"/>
        <a:ext cx="7083276" cy="267363"/>
      </dsp:txXfrm>
    </dsp:sp>
    <dsp:sp modelId="{32019CF1-1064-44AF-A5DF-DDEF369DE73B}">
      <dsp:nvSpPr>
        <dsp:cNvPr id="0" name=""/>
        <dsp:cNvSpPr/>
      </dsp:nvSpPr>
      <dsp:spPr>
        <a:xfrm rot="5400000">
          <a:off x="-68375" y="2331062"/>
          <a:ext cx="455833" cy="319083"/>
        </a:xfrm>
        <a:prstGeom prst="chevron">
          <a:avLst/>
        </a:prstGeom>
        <a:solidFill>
          <a:schemeClr val="accent3">
            <a:shade val="80000"/>
            <a:hueOff val="492947"/>
            <a:satOff val="-53446"/>
            <a:lumOff val="32289"/>
            <a:alphaOff val="0"/>
          </a:schemeClr>
        </a:solidFill>
        <a:ln w="25400" cap="flat" cmpd="sng" algn="ctr">
          <a:solidFill>
            <a:schemeClr val="accent3">
              <a:shade val="80000"/>
              <a:hueOff val="492947"/>
              <a:satOff val="-53446"/>
              <a:lumOff val="3228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de-DE" sz="900" kern="1200" dirty="0"/>
            <a:t>7</a:t>
          </a:r>
        </a:p>
      </dsp:txBody>
      <dsp:txXfrm rot="-5400000">
        <a:off x="1" y="2422229"/>
        <a:ext cx="319083" cy="136750"/>
      </dsp:txXfrm>
    </dsp:sp>
    <dsp:sp modelId="{21DC7560-0F6D-4D00-A17C-C62C9C63D990}">
      <dsp:nvSpPr>
        <dsp:cNvPr id="0" name=""/>
        <dsp:cNvSpPr/>
      </dsp:nvSpPr>
      <dsp:spPr>
        <a:xfrm rot="5400000">
          <a:off x="3719807" y="-1138037"/>
          <a:ext cx="296291" cy="7097740"/>
        </a:xfrm>
        <a:prstGeom prst="round2SameRect">
          <a:avLst/>
        </a:prstGeom>
        <a:solidFill>
          <a:schemeClr val="lt1">
            <a:alpha val="90000"/>
            <a:hueOff val="0"/>
            <a:satOff val="0"/>
            <a:lumOff val="0"/>
            <a:alphaOff val="0"/>
          </a:schemeClr>
        </a:solidFill>
        <a:ln w="25400" cap="flat" cmpd="sng" algn="ctr">
          <a:solidFill>
            <a:schemeClr val="accent3">
              <a:shade val="80000"/>
              <a:hueOff val="492947"/>
              <a:satOff val="-53446"/>
              <a:lumOff val="322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noProof="0" dirty="0"/>
            <a:t>Calculate overall values</a:t>
          </a:r>
        </a:p>
      </dsp:txBody>
      <dsp:txXfrm rot="-5400000">
        <a:off x="319083" y="2277151"/>
        <a:ext cx="7083276" cy="267363"/>
      </dsp:txXfrm>
    </dsp:sp>
    <dsp:sp modelId="{B1E3DFA6-5779-480B-9D06-C390484569E7}">
      <dsp:nvSpPr>
        <dsp:cNvPr id="0" name=""/>
        <dsp:cNvSpPr/>
      </dsp:nvSpPr>
      <dsp:spPr>
        <a:xfrm rot="5400000">
          <a:off x="-68375" y="2708034"/>
          <a:ext cx="455833" cy="319083"/>
        </a:xfrm>
        <a:prstGeom prst="chevron">
          <a:avLst/>
        </a:prstGeom>
        <a:solidFill>
          <a:schemeClr val="accent3">
            <a:shade val="80000"/>
            <a:hueOff val="575105"/>
            <a:satOff val="-62354"/>
            <a:lumOff val="37670"/>
            <a:alphaOff val="0"/>
          </a:schemeClr>
        </a:solidFill>
        <a:ln w="25400" cap="flat" cmpd="sng" algn="ctr">
          <a:solidFill>
            <a:schemeClr val="accent3">
              <a:shade val="80000"/>
              <a:hueOff val="575105"/>
              <a:satOff val="-62354"/>
              <a:lumOff val="376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de-DE" sz="900" kern="1200" dirty="0"/>
            <a:t>8</a:t>
          </a:r>
        </a:p>
      </dsp:txBody>
      <dsp:txXfrm rot="-5400000">
        <a:off x="1" y="2799201"/>
        <a:ext cx="319083" cy="136750"/>
      </dsp:txXfrm>
    </dsp:sp>
    <dsp:sp modelId="{F410B579-0E2A-4E7F-A740-311B385151A0}">
      <dsp:nvSpPr>
        <dsp:cNvPr id="0" name=""/>
        <dsp:cNvSpPr/>
      </dsp:nvSpPr>
      <dsp:spPr>
        <a:xfrm rot="5400000">
          <a:off x="3719807" y="-761064"/>
          <a:ext cx="296291" cy="7097740"/>
        </a:xfrm>
        <a:prstGeom prst="round2SameRect">
          <a:avLst/>
        </a:prstGeom>
        <a:solidFill>
          <a:schemeClr val="lt1">
            <a:alpha val="90000"/>
            <a:hueOff val="0"/>
            <a:satOff val="0"/>
            <a:lumOff val="0"/>
            <a:alphaOff val="0"/>
          </a:schemeClr>
        </a:solidFill>
        <a:ln w="25400" cap="flat" cmpd="sng" algn="ctr">
          <a:solidFill>
            <a:schemeClr val="accent3">
              <a:shade val="80000"/>
              <a:hueOff val="575105"/>
              <a:satOff val="-62354"/>
              <a:lumOff val="376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Examine and test results</a:t>
          </a:r>
          <a:endParaRPr lang="de-DE" sz="1800" kern="1200" dirty="0"/>
        </a:p>
      </dsp:txBody>
      <dsp:txXfrm rot="-5400000">
        <a:off x="319083" y="2654124"/>
        <a:ext cx="7083276" cy="2673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61B1B4D-B16D-4810-9538-869B42DC5B9F}" type="datetimeFigureOut">
              <a:rPr lang="de-DE" smtClean="0"/>
              <a:t>07.03.2017</a:t>
            </a:fld>
            <a:endParaRPr lang="de-DE" dirty="0"/>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267D81F-E32D-41FF-8B73-A162D2159363}" type="slidenum">
              <a:rPr lang="de-DE" smtClean="0"/>
              <a:t>‹#›</a:t>
            </a:fld>
            <a:endParaRPr lang="de-DE" dirty="0"/>
          </a:p>
        </p:txBody>
      </p:sp>
    </p:spTree>
    <p:extLst>
      <p:ext uri="{BB962C8B-B14F-4D97-AF65-F5344CB8AC3E}">
        <p14:creationId xmlns:p14="http://schemas.microsoft.com/office/powerpoint/2010/main" val="224255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44FFEE5-6705-4101-9942-3DDDE5C24D84}" type="datetimeFigureOut">
              <a:rPr lang="de-DE" smtClean="0"/>
              <a:pPr/>
              <a:t>07.03.2017</a:t>
            </a:fld>
            <a:endParaRPr lang="de-DE" dirty="0"/>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FC486B0-E611-4708-9C23-0C73E563E656}" type="slidenum">
              <a:rPr lang="de-DE" smtClean="0"/>
              <a:pPr/>
              <a:t>‹#›</a:t>
            </a:fld>
            <a:endParaRPr lang="de-DE" dirty="0"/>
          </a:p>
        </p:txBody>
      </p:sp>
    </p:spTree>
    <p:extLst>
      <p:ext uri="{BB962C8B-B14F-4D97-AF65-F5344CB8AC3E}">
        <p14:creationId xmlns:p14="http://schemas.microsoft.com/office/powerpoint/2010/main" val="39032435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bit.ly/2aQspW4" TargetMode="External"/><Relationship Id="rId7" Type="http://schemas.openxmlformats.org/officeDocument/2006/relationships/hyperlink" Target="http://bit.ly/2g6Bf1w"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bit.ly/2gxlMNg" TargetMode="External"/><Relationship Id="rId5" Type="http://schemas.openxmlformats.org/officeDocument/2006/relationships/hyperlink" Target="http://bit.ly/2fcIgNA" TargetMode="External"/><Relationship Id="rId4" Type="http://schemas.openxmlformats.org/officeDocument/2006/relationships/hyperlink" Target="http://bit.ly/2n3Po3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FC486B0-E611-4708-9C23-0C73E563E656}" type="slidenum">
              <a:rPr lang="de-DE" smtClean="0">
                <a:solidFill>
                  <a:prstClr val="black"/>
                </a:solidFill>
              </a:rPr>
              <a:pPr/>
              <a:t>1</a:t>
            </a:fld>
            <a:endParaRPr lang="de-DE" dirty="0">
              <a:solidFill>
                <a:prstClr val="black"/>
              </a:solidFill>
            </a:endParaRPr>
          </a:p>
        </p:txBody>
      </p:sp>
    </p:spTree>
    <p:extLst>
      <p:ext uri="{BB962C8B-B14F-4D97-AF65-F5344CB8AC3E}">
        <p14:creationId xmlns:p14="http://schemas.microsoft.com/office/powerpoint/2010/main" val="2385796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FC486B0-E611-4708-9C23-0C73E563E656}" type="slidenum">
              <a:rPr lang="de-DE" smtClean="0"/>
              <a:pPr/>
              <a:t>10</a:t>
            </a:fld>
            <a:endParaRPr lang="de-DE" dirty="0"/>
          </a:p>
        </p:txBody>
      </p:sp>
    </p:spTree>
    <p:extLst>
      <p:ext uri="{BB962C8B-B14F-4D97-AF65-F5344CB8AC3E}">
        <p14:creationId xmlns:p14="http://schemas.microsoft.com/office/powerpoint/2010/main" val="3802879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Font typeface="Wingdings" pitchFamily="2" charset="2"/>
              <a:buNone/>
            </a:pPr>
            <a:r>
              <a:rPr lang="en-US" altLang="de-DE" sz="2800" b="1" dirty="0">
                <a:solidFill>
                  <a:srgbClr val="0070C0"/>
                </a:solidFill>
                <a:latin typeface="Arial" charset="0"/>
                <a:cs typeface="Arial" charset="0"/>
              </a:rPr>
              <a:t>Use existing data!</a:t>
            </a:r>
          </a:p>
          <a:p>
            <a:pPr lvl="1">
              <a:buFont typeface="Wingdings" pitchFamily="2" charset="2"/>
              <a:buNone/>
            </a:pPr>
            <a:endParaRPr lang="en-US" altLang="de-DE" sz="2400" dirty="0">
              <a:solidFill>
                <a:srgbClr val="0070C0"/>
              </a:solidFill>
              <a:latin typeface="Arial" charset="0"/>
              <a:cs typeface="Arial" charset="0"/>
            </a:endParaRPr>
          </a:p>
          <a:p>
            <a:pPr lvl="1">
              <a:buFont typeface="Wingdings" pitchFamily="2" charset="2"/>
              <a:buNone/>
            </a:pPr>
            <a:r>
              <a:rPr lang="en-US" altLang="de-DE" sz="2400" dirty="0">
                <a:solidFill>
                  <a:srgbClr val="0070C0"/>
                </a:solidFill>
                <a:latin typeface="Arial" charset="0"/>
                <a:cs typeface="Arial" charset="0"/>
              </a:rPr>
              <a:t>»</a:t>
            </a:r>
            <a:r>
              <a:rPr lang="en-US" altLang="de-DE" sz="1600" dirty="0">
                <a:solidFill>
                  <a:srgbClr val="0070C0"/>
                </a:solidFill>
                <a:latin typeface="Arial" charset="0"/>
                <a:cs typeface="Arial" charset="0"/>
              </a:rPr>
              <a:t> </a:t>
            </a:r>
            <a:r>
              <a:rPr lang="en-US" altLang="de-DE" b="1" dirty="0">
                <a:solidFill>
                  <a:srgbClr val="0070C0"/>
                </a:solidFill>
                <a:latin typeface="Arial" charset="0"/>
                <a:cs typeface="Arial" charset="0"/>
              </a:rPr>
              <a:t>Criteria: </a:t>
            </a:r>
            <a:r>
              <a:rPr lang="en-US" altLang="de-DE" dirty="0">
                <a:solidFill>
                  <a:srgbClr val="0070C0"/>
                </a:solidFill>
                <a:latin typeface="Arial" charset="0"/>
                <a:cs typeface="Arial" charset="0"/>
              </a:rPr>
              <a:t>refer to box in Training Manual for more criteria</a:t>
            </a:r>
            <a:br>
              <a:rPr lang="en-US" altLang="de-DE" dirty="0">
                <a:solidFill>
                  <a:srgbClr val="0070C0"/>
                </a:solidFill>
                <a:latin typeface="Arial" charset="0"/>
                <a:cs typeface="Arial" charset="0"/>
              </a:rPr>
            </a:br>
            <a:r>
              <a:rPr lang="en-US" altLang="de-DE" dirty="0">
                <a:solidFill>
                  <a:srgbClr val="0070C0"/>
                </a:solidFill>
                <a:latin typeface="Arial" charset="0"/>
                <a:cs typeface="Arial" charset="0"/>
              </a:rPr>
              <a:t>Make sure that all people have a good understanding of the terms </a:t>
            </a:r>
            <a:r>
              <a:rPr lang="en-US" altLang="de-DE" dirty="0">
                <a:solidFill>
                  <a:srgbClr val="0070C0"/>
                </a:solidFill>
                <a:latin typeface="Arial" charset="0"/>
                <a:cs typeface="Arial" charset="0"/>
                <a:sym typeface="Wingdings" pitchFamily="2" charset="2"/>
              </a:rPr>
              <a:t></a:t>
            </a:r>
            <a:r>
              <a:rPr lang="en-US" altLang="de-DE" dirty="0">
                <a:solidFill>
                  <a:srgbClr val="0070C0"/>
                </a:solidFill>
                <a:latin typeface="Arial" charset="0"/>
                <a:cs typeface="Arial" charset="0"/>
              </a:rPr>
              <a:t> refer to Glossary!</a:t>
            </a:r>
          </a:p>
          <a:p>
            <a:pPr lvl="1">
              <a:buFont typeface="Wingdings" pitchFamily="2" charset="2"/>
              <a:buNone/>
            </a:pPr>
            <a:endParaRPr lang="en-US" altLang="de-DE" dirty="0">
              <a:solidFill>
                <a:srgbClr val="0070C0"/>
              </a:solidFill>
              <a:latin typeface="Arial" charset="0"/>
              <a:cs typeface="Arial" charset="0"/>
            </a:endParaRPr>
          </a:p>
          <a:p>
            <a:pPr lvl="1"/>
            <a:r>
              <a:rPr lang="en-GB" altLang="de-DE" b="1" dirty="0">
                <a:solidFill>
                  <a:srgbClr val="669900"/>
                </a:solidFill>
                <a:latin typeface="Arial" charset="0"/>
                <a:cs typeface="Arial" charset="0"/>
              </a:rPr>
              <a:t>Effectiveness: </a:t>
            </a:r>
            <a:r>
              <a:rPr lang="en-GB" altLang="de-DE" dirty="0">
                <a:latin typeface="Arial" charset="0"/>
                <a:cs typeface="Arial" charset="0"/>
              </a:rPr>
              <a:t>the extent to which the adaptation measure reduces vulnerability and provides other benefits.</a:t>
            </a:r>
            <a:endParaRPr lang="en-US" altLang="de-DE" dirty="0">
              <a:latin typeface="Arial" charset="0"/>
              <a:cs typeface="Arial" charset="0"/>
            </a:endParaRPr>
          </a:p>
          <a:p>
            <a:pPr lvl="1"/>
            <a:r>
              <a:rPr lang="en-GB" altLang="de-DE" b="1" dirty="0">
                <a:solidFill>
                  <a:srgbClr val="669900"/>
                </a:solidFill>
                <a:latin typeface="Arial" charset="0"/>
                <a:cs typeface="Arial" charset="0"/>
              </a:rPr>
              <a:t>Cost: </a:t>
            </a:r>
            <a:r>
              <a:rPr lang="en-GB" altLang="de-DE" dirty="0">
                <a:latin typeface="Arial" charset="0"/>
                <a:cs typeface="Arial" charset="0"/>
              </a:rPr>
              <a:t>includes investment cost as well as cost over time such as operation and maintenance costs, reconstruction costs etc..</a:t>
            </a:r>
            <a:endParaRPr lang="en-US" altLang="de-DE" dirty="0">
              <a:latin typeface="Arial" charset="0"/>
              <a:cs typeface="Arial" charset="0"/>
            </a:endParaRPr>
          </a:p>
          <a:p>
            <a:pPr lvl="1"/>
            <a:r>
              <a:rPr lang="en-GB" altLang="de-DE" b="1" dirty="0">
                <a:solidFill>
                  <a:srgbClr val="669900"/>
                </a:solidFill>
                <a:latin typeface="Arial" charset="0"/>
                <a:cs typeface="Arial" charset="0"/>
              </a:rPr>
              <a:t>Feasibility: </a:t>
            </a:r>
            <a:r>
              <a:rPr lang="en-GB" altLang="de-DE" dirty="0">
                <a:latin typeface="Arial" charset="0"/>
                <a:cs typeface="Arial" charset="0"/>
              </a:rPr>
              <a:t>answers the question, whether the necessary legal, administrative, financial, technical etc. resources exist. Adaptations that can be implemented under the current operational framework will usually be favoured.</a:t>
            </a:r>
            <a:endParaRPr lang="en-US" altLang="de-DE" dirty="0">
              <a:latin typeface="Arial" charset="0"/>
              <a:cs typeface="Arial" charset="0"/>
            </a:endParaRPr>
          </a:p>
          <a:p>
            <a:endParaRPr lang="en-US" altLang="de-DE" dirty="0">
              <a:latin typeface="Arial" charset="0"/>
              <a:cs typeface="Arial" charset="0"/>
            </a:endParaRPr>
          </a:p>
          <a:p>
            <a:endParaRPr lang="en-US" altLang="de-DE" b="0" dirty="0">
              <a:latin typeface="Arial" charset="0"/>
              <a:cs typeface="Arial" charset="0"/>
            </a:endParaRPr>
          </a:p>
          <a:p>
            <a:endParaRPr lang="en-US" altLang="de-DE" dirty="0">
              <a:latin typeface="Arial" charset="0"/>
              <a:cs typeface="Arial" charset="0"/>
            </a:endParaRPr>
          </a:p>
          <a:p>
            <a:endParaRPr lang="en-US" altLang="de-DE" dirty="0">
              <a:latin typeface="Arial" charset="0"/>
              <a:cs typeface="Arial" charset="0"/>
            </a:endParaRPr>
          </a:p>
        </p:txBody>
      </p:sp>
      <p:sp>
        <p:nvSpPr>
          <p:cNvPr id="35843"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charset="0"/>
                <a:cs typeface="Arial" charset="0"/>
              </a:defRPr>
            </a:lvl1pPr>
            <a:lvl2pPr marL="739384" indent="-284378" eaLnBrk="0" hangingPunct="0">
              <a:defRPr sz="2200" b="1">
                <a:solidFill>
                  <a:srgbClr val="999999"/>
                </a:solidFill>
                <a:latin typeface="Arial" charset="0"/>
                <a:cs typeface="Arial" charset="0"/>
              </a:defRPr>
            </a:lvl2pPr>
            <a:lvl3pPr marL="1137514" indent="-227503" eaLnBrk="0" hangingPunct="0">
              <a:defRPr sz="2200" b="1">
                <a:solidFill>
                  <a:srgbClr val="999999"/>
                </a:solidFill>
                <a:latin typeface="Arial" charset="0"/>
                <a:cs typeface="Arial" charset="0"/>
              </a:defRPr>
            </a:lvl3pPr>
            <a:lvl4pPr marL="1592519" indent="-227503" eaLnBrk="0" hangingPunct="0">
              <a:defRPr sz="2200" b="1">
                <a:solidFill>
                  <a:srgbClr val="999999"/>
                </a:solidFill>
                <a:latin typeface="Arial" charset="0"/>
                <a:cs typeface="Arial" charset="0"/>
              </a:defRPr>
            </a:lvl4pPr>
            <a:lvl5pPr marL="2047524" indent="-227503" eaLnBrk="0" hangingPunct="0">
              <a:defRPr sz="2200" b="1">
                <a:solidFill>
                  <a:srgbClr val="999999"/>
                </a:solidFill>
                <a:latin typeface="Arial" charset="0"/>
                <a:cs typeface="Arial" charset="0"/>
              </a:defRPr>
            </a:lvl5pPr>
            <a:lvl6pPr marL="2502530" indent="-227503" eaLnBrk="0" fontAlgn="base" hangingPunct="0">
              <a:spcBef>
                <a:spcPct val="0"/>
              </a:spcBef>
              <a:spcAft>
                <a:spcPct val="0"/>
              </a:spcAft>
              <a:defRPr sz="2200" b="1">
                <a:solidFill>
                  <a:srgbClr val="999999"/>
                </a:solidFill>
                <a:latin typeface="Arial" charset="0"/>
                <a:cs typeface="Arial" charset="0"/>
              </a:defRPr>
            </a:lvl6pPr>
            <a:lvl7pPr marL="2957535" indent="-227503" eaLnBrk="0" fontAlgn="base" hangingPunct="0">
              <a:spcBef>
                <a:spcPct val="0"/>
              </a:spcBef>
              <a:spcAft>
                <a:spcPct val="0"/>
              </a:spcAft>
              <a:defRPr sz="2200" b="1">
                <a:solidFill>
                  <a:srgbClr val="999999"/>
                </a:solidFill>
                <a:latin typeface="Arial" charset="0"/>
                <a:cs typeface="Arial" charset="0"/>
              </a:defRPr>
            </a:lvl7pPr>
            <a:lvl8pPr marL="3412541" indent="-227503" eaLnBrk="0" fontAlgn="base" hangingPunct="0">
              <a:spcBef>
                <a:spcPct val="0"/>
              </a:spcBef>
              <a:spcAft>
                <a:spcPct val="0"/>
              </a:spcAft>
              <a:defRPr sz="2200" b="1">
                <a:solidFill>
                  <a:srgbClr val="999999"/>
                </a:solidFill>
                <a:latin typeface="Arial" charset="0"/>
                <a:cs typeface="Arial" charset="0"/>
              </a:defRPr>
            </a:lvl8pPr>
            <a:lvl9pPr marL="3867546" indent="-227503" eaLnBrk="0" fontAlgn="base" hangingPunct="0">
              <a:spcBef>
                <a:spcPct val="0"/>
              </a:spcBef>
              <a:spcAft>
                <a:spcPct val="0"/>
              </a:spcAft>
              <a:defRPr sz="2200" b="1">
                <a:solidFill>
                  <a:srgbClr val="999999"/>
                </a:solidFill>
                <a:latin typeface="Arial" charset="0"/>
                <a:cs typeface="Arial" charset="0"/>
              </a:defRPr>
            </a:lvl9pPr>
          </a:lstStyle>
          <a:p>
            <a:fld id="{0CAA9430-6CC5-4342-B6A9-F7417688502A}" type="slidenum">
              <a:rPr altLang="de-DE" sz="1000">
                <a:solidFill>
                  <a:schemeClr val="bg1"/>
                </a:solidFill>
              </a:rPr>
              <a:pPr/>
              <a:t>11</a:t>
            </a:fld>
            <a:endParaRPr altLang="de-DE" sz="1000">
              <a:solidFill>
                <a:schemeClr val="bg1"/>
              </a:solidFill>
            </a:endParaRPr>
          </a:p>
        </p:txBody>
      </p:sp>
      <p:sp>
        <p:nvSpPr>
          <p:cNvPr id="35844" name="Folienbildplatzhalter 6"/>
          <p:cNvSpPr>
            <a:spLocks noGrp="1" noRot="1" noChangeAspect="1" noTextEdit="1"/>
          </p:cNvSpPr>
          <p:nvPr>
            <p:ph type="sldImg"/>
          </p:nvPr>
        </p:nvSpPr>
        <p:spPr>
          <a:xfrm>
            <a:off x="523875" y="312738"/>
            <a:ext cx="5715000" cy="4287837"/>
          </a:xfrm>
          <a:ln/>
        </p:spPr>
      </p:sp>
    </p:spTree>
    <p:extLst>
      <p:ext uri="{BB962C8B-B14F-4D97-AF65-F5344CB8AC3E}">
        <p14:creationId xmlns:p14="http://schemas.microsoft.com/office/powerpoint/2010/main" val="1409360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mn-ea"/>
                <a:cs typeface="+mn-cs"/>
              </a:rPr>
              <a:t>The Mexican Government’s long term vision regarding adaptation to climate change is manifested in the Climate Change Law, which was enacted in June 2012. The law gives special attention to adaptation to climate change, which allows for the formulation of policies in this field. As established in this legislation, the Mexican Government is responsible for formulating the National Climate Change Strategy (</a:t>
            </a:r>
            <a:r>
              <a:rPr lang="en-US" sz="1200" b="0" i="1" u="none" strike="noStrike" kern="1200" baseline="0" dirty="0" err="1">
                <a:solidFill>
                  <a:schemeClr val="tx1"/>
                </a:solidFill>
                <a:latin typeface="+mn-lt"/>
                <a:ea typeface="+mn-ea"/>
                <a:cs typeface="+mn-cs"/>
              </a:rPr>
              <a:t>Estrategia</a:t>
            </a:r>
            <a:r>
              <a:rPr lang="en-US" sz="1200" b="0" i="1" u="none" strike="noStrike" kern="1200" baseline="0" dirty="0">
                <a:solidFill>
                  <a:schemeClr val="tx1"/>
                </a:solidFill>
                <a:latin typeface="+mn-lt"/>
                <a:ea typeface="+mn-ea"/>
                <a:cs typeface="+mn-cs"/>
              </a:rPr>
              <a:t> Nacional del </a:t>
            </a:r>
            <a:r>
              <a:rPr lang="en-US" sz="1200" b="0" i="1" u="none" strike="noStrike" kern="1200" baseline="0" dirty="0" err="1">
                <a:solidFill>
                  <a:schemeClr val="tx1"/>
                </a:solidFill>
                <a:latin typeface="+mn-lt"/>
                <a:ea typeface="+mn-ea"/>
                <a:cs typeface="+mn-cs"/>
              </a:rPr>
              <a:t>Cambio</a:t>
            </a:r>
            <a:r>
              <a:rPr lang="en-US" sz="1200" b="0" i="1" u="none" strike="noStrike" kern="1200" baseline="0" dirty="0">
                <a:solidFill>
                  <a:schemeClr val="tx1"/>
                </a:solidFill>
                <a:latin typeface="+mn-lt"/>
                <a:ea typeface="+mn-ea"/>
                <a:cs typeface="+mn-cs"/>
              </a:rPr>
              <a:t> </a:t>
            </a:r>
            <a:r>
              <a:rPr lang="en-US" sz="1200" b="0" i="1" u="none" strike="noStrike" kern="1200" baseline="0" dirty="0" err="1">
                <a:solidFill>
                  <a:schemeClr val="tx1"/>
                </a:solidFill>
                <a:latin typeface="+mn-lt"/>
                <a:ea typeface="+mn-ea"/>
                <a:cs typeface="+mn-cs"/>
              </a:rPr>
              <a:t>Climático</a:t>
            </a:r>
            <a:r>
              <a:rPr lang="en-US" sz="1200" b="0" i="1" u="none" strike="noStrike" kern="1200" baseline="0" dirty="0">
                <a:solidFill>
                  <a:schemeClr val="tx1"/>
                </a:solidFill>
                <a:latin typeface="+mn-lt"/>
                <a:ea typeface="+mn-ea"/>
                <a:cs typeface="+mn-cs"/>
              </a:rPr>
              <a:t>, ENCC</a:t>
            </a:r>
            <a:r>
              <a:rPr lang="en-US" sz="1200" b="0" i="0" u="none" strike="noStrike" kern="1200" baseline="0" dirty="0">
                <a:solidFill>
                  <a:schemeClr val="tx1"/>
                </a:solidFill>
                <a:latin typeface="+mn-lt"/>
                <a:ea typeface="+mn-ea"/>
                <a:cs typeface="+mn-cs"/>
              </a:rPr>
              <a:t>) as well as the second Special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on Climate Change (</a:t>
            </a:r>
            <a:r>
              <a:rPr lang="en-US" sz="1200" b="0" i="1" u="none" strike="noStrike" kern="1200" baseline="0" dirty="0" err="1">
                <a:solidFill>
                  <a:schemeClr val="tx1"/>
                </a:solidFill>
                <a:latin typeface="+mn-lt"/>
                <a:ea typeface="+mn-ea"/>
                <a:cs typeface="+mn-cs"/>
              </a:rPr>
              <a:t>Programa</a:t>
            </a:r>
            <a:r>
              <a:rPr lang="en-US" sz="1200" b="0" i="1" u="none" strike="noStrike" kern="1200" baseline="0" dirty="0">
                <a:solidFill>
                  <a:schemeClr val="tx1"/>
                </a:solidFill>
                <a:latin typeface="+mn-lt"/>
                <a:ea typeface="+mn-ea"/>
                <a:cs typeface="+mn-cs"/>
              </a:rPr>
              <a:t> Especial del </a:t>
            </a:r>
            <a:r>
              <a:rPr lang="en-US" sz="1200" b="0" i="1" u="none" strike="noStrike" kern="1200" baseline="0" dirty="0" err="1">
                <a:solidFill>
                  <a:schemeClr val="tx1"/>
                </a:solidFill>
                <a:latin typeface="+mn-lt"/>
                <a:ea typeface="+mn-ea"/>
                <a:cs typeface="+mn-cs"/>
              </a:rPr>
              <a:t>Cambio</a:t>
            </a:r>
            <a:r>
              <a:rPr lang="en-US" sz="1200" b="0" i="1" u="none" strike="noStrike" kern="1200" baseline="0" dirty="0">
                <a:solidFill>
                  <a:schemeClr val="tx1"/>
                </a:solidFill>
                <a:latin typeface="+mn-lt"/>
                <a:ea typeface="+mn-ea"/>
                <a:cs typeface="+mn-cs"/>
              </a:rPr>
              <a:t> </a:t>
            </a:r>
            <a:r>
              <a:rPr lang="en-US" sz="1200" b="0" i="1" u="none" strike="noStrike" kern="1200" baseline="0" dirty="0" err="1">
                <a:solidFill>
                  <a:schemeClr val="tx1"/>
                </a:solidFill>
                <a:latin typeface="+mn-lt"/>
                <a:ea typeface="+mn-ea"/>
                <a:cs typeface="+mn-cs"/>
              </a:rPr>
              <a:t>Climático</a:t>
            </a:r>
            <a:r>
              <a:rPr lang="en-US" sz="1200" b="0" i="0" u="none" strike="noStrike" kern="1200" baseline="0" dirty="0">
                <a:solidFill>
                  <a:schemeClr val="tx1"/>
                </a:solidFill>
                <a:latin typeface="+mn-lt"/>
                <a:ea typeface="+mn-ea"/>
                <a:cs typeface="+mn-cs"/>
              </a:rPr>
              <a:t>, PECC). The former aims to establish a framework for national climate change policies,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and actions, while the latter establishes specific goals for sectorial ministries relating to both adaptation and mitigation. </a:t>
            </a:r>
          </a:p>
          <a:p>
            <a:r>
              <a:rPr lang="en-US" sz="1200" b="0" i="0" u="none" strike="noStrike" kern="1200" baseline="0" dirty="0">
                <a:solidFill>
                  <a:schemeClr val="tx1"/>
                </a:solidFill>
                <a:latin typeface="+mn-lt"/>
                <a:ea typeface="+mn-ea"/>
                <a:cs typeface="+mn-cs"/>
              </a:rPr>
              <a:t>Other policies,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and projects within this policy framework will be designed, but due to a lack of human, technical and financial resources, not all will be implemented. The </a:t>
            </a:r>
            <a:r>
              <a:rPr lang="en-US" sz="1200" b="0" i="0" u="none" strike="noStrike" kern="1200" baseline="0" dirty="0" err="1">
                <a:solidFill>
                  <a:schemeClr val="tx1"/>
                </a:solidFill>
                <a:latin typeface="+mn-lt"/>
                <a:ea typeface="+mn-ea"/>
                <a:cs typeface="+mn-cs"/>
              </a:rPr>
              <a:t>prioritisation</a:t>
            </a:r>
            <a:r>
              <a:rPr lang="en-US" sz="1200" b="0" i="0" u="none" strike="noStrike" kern="1200" baseline="0" dirty="0">
                <a:solidFill>
                  <a:schemeClr val="tx1"/>
                </a:solidFill>
                <a:latin typeface="+mn-lt"/>
                <a:ea typeface="+mn-ea"/>
                <a:cs typeface="+mn-cs"/>
              </a:rPr>
              <a:t> of measures using an MCA approach ensures that important criteria are met and that decisions in </a:t>
            </a:r>
            <a:r>
              <a:rPr lang="en-US" sz="1200" b="0" i="0" u="none" strike="noStrike" kern="1200" baseline="0" dirty="0" err="1">
                <a:solidFill>
                  <a:schemeClr val="tx1"/>
                </a:solidFill>
                <a:latin typeface="+mn-lt"/>
                <a:ea typeface="+mn-ea"/>
                <a:cs typeface="+mn-cs"/>
              </a:rPr>
              <a:t>favour</a:t>
            </a:r>
            <a:r>
              <a:rPr lang="en-US" sz="1200" b="0" i="0" u="none" strike="noStrike" kern="1200" baseline="0" dirty="0">
                <a:solidFill>
                  <a:schemeClr val="tx1"/>
                </a:solidFill>
                <a:latin typeface="+mn-lt"/>
                <a:ea typeface="+mn-ea"/>
                <a:cs typeface="+mn-cs"/>
              </a:rPr>
              <a:t> of specific measures are </a:t>
            </a:r>
            <a:r>
              <a:rPr lang="en-US" sz="1200" b="0" i="0" u="none" strike="noStrike" kern="1200" baseline="0" dirty="0" err="1">
                <a:solidFill>
                  <a:schemeClr val="tx1"/>
                </a:solidFill>
                <a:latin typeface="+mn-lt"/>
                <a:ea typeface="+mn-ea"/>
                <a:cs typeface="+mn-cs"/>
              </a:rPr>
              <a:t>harmonised</a:t>
            </a:r>
            <a:r>
              <a:rPr lang="en-US" sz="1200" b="0" i="0" u="none" strike="noStrike" kern="1200" baseline="0" dirty="0">
                <a:solidFill>
                  <a:schemeClr val="tx1"/>
                </a:solidFill>
                <a:latin typeface="+mn-lt"/>
                <a:ea typeface="+mn-ea"/>
                <a:cs typeface="+mn-cs"/>
              </a:rPr>
              <a:t>. </a:t>
            </a:r>
          </a:p>
          <a:p>
            <a:endParaRPr lang="de-DE"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Ministry of Environment (SEMARNAT) has commissioned its independent bodies to carry out specific tasks: the National Water Commission (CONAGUA) is to implement the methodology for water policies, while the National Forestry Commission (CONAFOR) and the National Commission for Natural Protected Areas (CONANP) are to develop the </a:t>
            </a:r>
            <a:r>
              <a:rPr lang="en-US" sz="1200" b="0" i="0" u="none" strike="noStrike" kern="1200" baseline="0" dirty="0" err="1">
                <a:solidFill>
                  <a:schemeClr val="tx1"/>
                </a:solidFill>
                <a:latin typeface="+mn-lt"/>
                <a:ea typeface="+mn-ea"/>
                <a:cs typeface="+mn-cs"/>
              </a:rPr>
              <a:t>prioritisation</a:t>
            </a:r>
            <a:r>
              <a:rPr lang="en-US" sz="1200" b="0" i="0" u="none" strike="noStrike" kern="1200" baseline="0" dirty="0">
                <a:solidFill>
                  <a:schemeClr val="tx1"/>
                </a:solidFill>
                <a:latin typeface="+mn-lt"/>
                <a:ea typeface="+mn-ea"/>
                <a:cs typeface="+mn-cs"/>
              </a:rPr>
              <a:t> tool in the Forest Ecosystem sector. The ministry of Agriculture (SAGARPA) has also applied to </a:t>
            </a:r>
            <a:r>
              <a:rPr lang="en-US" sz="1200" b="0" i="0" u="none" strike="noStrike" kern="1200" baseline="0" dirty="0" err="1">
                <a:solidFill>
                  <a:schemeClr val="tx1"/>
                </a:solidFill>
                <a:latin typeface="+mn-lt"/>
                <a:ea typeface="+mn-ea"/>
                <a:cs typeface="+mn-cs"/>
              </a:rPr>
              <a:t>prioritise</a:t>
            </a:r>
            <a:r>
              <a:rPr lang="en-US" sz="1200" b="0" i="0" u="none" strike="noStrike" kern="1200" baseline="0" dirty="0">
                <a:solidFill>
                  <a:schemeClr val="tx1"/>
                </a:solidFill>
                <a:latin typeface="+mn-lt"/>
                <a:ea typeface="+mn-ea"/>
                <a:cs typeface="+mn-cs"/>
              </a:rPr>
              <a:t> adaptation measures in irrigated agriculture as a pilot sector. </a:t>
            </a:r>
            <a:endParaRPr lang="en-US" altLang="de-DE" dirty="0">
              <a:latin typeface="Arial" charset="0"/>
              <a:cs typeface="Arial" charset="0"/>
            </a:endParaRPr>
          </a:p>
        </p:txBody>
      </p:sp>
      <p:sp>
        <p:nvSpPr>
          <p:cNvPr id="35843"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charset="0"/>
                <a:cs typeface="Arial" charset="0"/>
              </a:defRPr>
            </a:lvl1pPr>
            <a:lvl2pPr marL="739384" indent="-284378" eaLnBrk="0" hangingPunct="0">
              <a:defRPr sz="2200" b="1">
                <a:solidFill>
                  <a:srgbClr val="999999"/>
                </a:solidFill>
                <a:latin typeface="Arial" charset="0"/>
                <a:cs typeface="Arial" charset="0"/>
              </a:defRPr>
            </a:lvl2pPr>
            <a:lvl3pPr marL="1137514" indent="-227503" eaLnBrk="0" hangingPunct="0">
              <a:defRPr sz="2200" b="1">
                <a:solidFill>
                  <a:srgbClr val="999999"/>
                </a:solidFill>
                <a:latin typeface="Arial" charset="0"/>
                <a:cs typeface="Arial" charset="0"/>
              </a:defRPr>
            </a:lvl3pPr>
            <a:lvl4pPr marL="1592519" indent="-227503" eaLnBrk="0" hangingPunct="0">
              <a:defRPr sz="2200" b="1">
                <a:solidFill>
                  <a:srgbClr val="999999"/>
                </a:solidFill>
                <a:latin typeface="Arial" charset="0"/>
                <a:cs typeface="Arial" charset="0"/>
              </a:defRPr>
            </a:lvl4pPr>
            <a:lvl5pPr marL="2047524" indent="-227503" eaLnBrk="0" hangingPunct="0">
              <a:defRPr sz="2200" b="1">
                <a:solidFill>
                  <a:srgbClr val="999999"/>
                </a:solidFill>
                <a:latin typeface="Arial" charset="0"/>
                <a:cs typeface="Arial" charset="0"/>
              </a:defRPr>
            </a:lvl5pPr>
            <a:lvl6pPr marL="2502530" indent="-227503" eaLnBrk="0" fontAlgn="base" hangingPunct="0">
              <a:spcBef>
                <a:spcPct val="0"/>
              </a:spcBef>
              <a:spcAft>
                <a:spcPct val="0"/>
              </a:spcAft>
              <a:defRPr sz="2200" b="1">
                <a:solidFill>
                  <a:srgbClr val="999999"/>
                </a:solidFill>
                <a:latin typeface="Arial" charset="0"/>
                <a:cs typeface="Arial" charset="0"/>
              </a:defRPr>
            </a:lvl6pPr>
            <a:lvl7pPr marL="2957535" indent="-227503" eaLnBrk="0" fontAlgn="base" hangingPunct="0">
              <a:spcBef>
                <a:spcPct val="0"/>
              </a:spcBef>
              <a:spcAft>
                <a:spcPct val="0"/>
              </a:spcAft>
              <a:defRPr sz="2200" b="1">
                <a:solidFill>
                  <a:srgbClr val="999999"/>
                </a:solidFill>
                <a:latin typeface="Arial" charset="0"/>
                <a:cs typeface="Arial" charset="0"/>
              </a:defRPr>
            </a:lvl7pPr>
            <a:lvl8pPr marL="3412541" indent="-227503" eaLnBrk="0" fontAlgn="base" hangingPunct="0">
              <a:spcBef>
                <a:spcPct val="0"/>
              </a:spcBef>
              <a:spcAft>
                <a:spcPct val="0"/>
              </a:spcAft>
              <a:defRPr sz="2200" b="1">
                <a:solidFill>
                  <a:srgbClr val="999999"/>
                </a:solidFill>
                <a:latin typeface="Arial" charset="0"/>
                <a:cs typeface="Arial" charset="0"/>
              </a:defRPr>
            </a:lvl8pPr>
            <a:lvl9pPr marL="3867546" indent="-227503" eaLnBrk="0" fontAlgn="base" hangingPunct="0">
              <a:spcBef>
                <a:spcPct val="0"/>
              </a:spcBef>
              <a:spcAft>
                <a:spcPct val="0"/>
              </a:spcAft>
              <a:defRPr sz="2200" b="1">
                <a:solidFill>
                  <a:srgbClr val="999999"/>
                </a:solidFill>
                <a:latin typeface="Arial" charset="0"/>
                <a:cs typeface="Arial" charset="0"/>
              </a:defRPr>
            </a:lvl9pPr>
          </a:lstStyle>
          <a:p>
            <a:fld id="{0CAA9430-6CC5-4342-B6A9-F7417688502A}" type="slidenum">
              <a:rPr altLang="de-DE" sz="1000">
                <a:solidFill>
                  <a:schemeClr val="bg1"/>
                </a:solidFill>
              </a:rPr>
              <a:pPr/>
              <a:t>12</a:t>
            </a:fld>
            <a:endParaRPr altLang="de-DE" sz="1000">
              <a:solidFill>
                <a:schemeClr val="bg1"/>
              </a:solidFill>
            </a:endParaRPr>
          </a:p>
        </p:txBody>
      </p:sp>
      <p:sp>
        <p:nvSpPr>
          <p:cNvPr id="35844" name="Folienbildplatzhalter 6"/>
          <p:cNvSpPr>
            <a:spLocks noGrp="1" noRot="1" noChangeAspect="1" noTextEdit="1"/>
          </p:cNvSpPr>
          <p:nvPr>
            <p:ph type="sldImg"/>
          </p:nvPr>
        </p:nvSpPr>
        <p:spPr>
          <a:xfrm>
            <a:off x="523875" y="312738"/>
            <a:ext cx="5715000" cy="4287837"/>
          </a:xfrm>
          <a:ln/>
        </p:spPr>
      </p:sp>
    </p:spTree>
    <p:extLst>
      <p:ext uri="{BB962C8B-B14F-4D97-AF65-F5344CB8AC3E}">
        <p14:creationId xmlns:p14="http://schemas.microsoft.com/office/powerpoint/2010/main" val="2173244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Re: Disaggregated data, this may mean considering disaggregating by age group also as inclusion of youth (young women, men) are crucial to effective adaption.</a:t>
            </a:r>
          </a:p>
          <a:p>
            <a:endParaRPr lang="en-US" dirty="0"/>
          </a:p>
        </p:txBody>
      </p:sp>
      <p:sp>
        <p:nvSpPr>
          <p:cNvPr id="4" name="Slide Number Placeholder 3"/>
          <p:cNvSpPr>
            <a:spLocks noGrp="1"/>
          </p:cNvSpPr>
          <p:nvPr>
            <p:ph type="sldNum" sz="quarter" idx="10"/>
          </p:nvPr>
        </p:nvSpPr>
        <p:spPr/>
        <p:txBody>
          <a:bodyPr/>
          <a:lstStyle/>
          <a:p>
            <a:fld id="{0FC486B0-E611-4708-9C23-0C73E563E656}" type="slidenum">
              <a:rPr lang="de-DE" smtClean="0"/>
              <a:pPr/>
              <a:t>13</a:t>
            </a:fld>
            <a:endParaRPr lang="de-DE" dirty="0"/>
          </a:p>
        </p:txBody>
      </p:sp>
    </p:spTree>
    <p:extLst>
      <p:ext uri="{BB962C8B-B14F-4D97-AF65-F5344CB8AC3E}">
        <p14:creationId xmlns:p14="http://schemas.microsoft.com/office/powerpoint/2010/main" val="1828252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477" y="4675287"/>
            <a:ext cx="6552728" cy="5040560"/>
          </a:xfrm>
        </p:spPr>
        <p:txBody>
          <a:bodyPr/>
          <a:lstStyle/>
          <a:p>
            <a:pPr lvl="0">
              <a:defRPr/>
            </a:pPr>
            <a:r>
              <a:rPr lang="en-US" sz="1050" dirty="0"/>
              <a:t>Source: CARE </a:t>
            </a:r>
            <a:r>
              <a:rPr lang="en-US" sz="1050" baseline="0" dirty="0"/>
              <a:t> (2010) </a:t>
            </a:r>
            <a:r>
              <a:rPr lang="en-US" sz="1050" dirty="0"/>
              <a:t>Adaptation, gender and women’s empowerment </a:t>
            </a:r>
            <a:r>
              <a:rPr lang="en-US" sz="1050" dirty="0">
                <a:hlinkClick r:id="rId3"/>
              </a:rPr>
              <a:t>http://bit.ly/2aQspW4</a:t>
            </a:r>
            <a:r>
              <a:rPr lang="en-US" sz="1050" dirty="0"/>
              <a:t> </a:t>
            </a:r>
            <a:r>
              <a:rPr lang="en-US" sz="1050" dirty="0" smtClean="0"/>
              <a:t>; UNDP (2015) </a:t>
            </a:r>
            <a:r>
              <a:rPr lang="de-DE" sz="1050" dirty="0" smtClean="0"/>
              <a:t>Gender-responsive </a:t>
            </a:r>
            <a:r>
              <a:rPr lang="de-DE" sz="1050" dirty="0"/>
              <a:t>national communications </a:t>
            </a:r>
            <a:r>
              <a:rPr lang="de-DE" sz="1050" dirty="0"/>
              <a:t>toolkit </a:t>
            </a:r>
            <a:r>
              <a:rPr lang="de-DE" sz="1050" dirty="0">
                <a:hlinkClick r:id="rId4"/>
              </a:rPr>
              <a:t>http://</a:t>
            </a:r>
            <a:r>
              <a:rPr lang="de-DE" sz="1050" dirty="0" smtClean="0">
                <a:hlinkClick r:id="rId4"/>
              </a:rPr>
              <a:t>bit.ly/2n3Po3N</a:t>
            </a:r>
            <a:r>
              <a:rPr lang="de-DE" sz="1050" dirty="0" smtClean="0"/>
              <a:t> </a:t>
            </a:r>
            <a:endParaRPr lang="en-US" sz="1050" dirty="0"/>
          </a:p>
          <a:p>
            <a:pPr marL="171450" lvl="0" indent="-171450">
              <a:buFont typeface="Arial" panose="020B0604020202020204" pitchFamily="34" charset="0"/>
              <a:buChar char="•"/>
              <a:defRPr/>
            </a:pPr>
            <a:r>
              <a:rPr lang="en-US" sz="1050" dirty="0"/>
              <a:t>Any CBA</a:t>
            </a:r>
            <a:r>
              <a:rPr lang="en-US" sz="1050" baseline="0" dirty="0"/>
              <a:t> or multi-criteria analysis must also be considered from a social/gender perspective. What are the possible different implications for women, men of proposed option(s</a:t>
            </a:r>
            <a:r>
              <a:rPr lang="en-US" sz="1050" baseline="0" dirty="0" smtClean="0"/>
              <a:t>)?</a:t>
            </a:r>
            <a:r>
              <a:rPr lang="en-US" sz="1050" dirty="0"/>
              <a:t> </a:t>
            </a:r>
            <a:endParaRPr lang="en-US" sz="1050" dirty="0" smtClean="0"/>
          </a:p>
          <a:p>
            <a:pPr marL="171450" lvl="0" indent="-171450">
              <a:buFont typeface="Arial" panose="020B0604020202020204" pitchFamily="34" charset="0"/>
              <a:buChar char="•"/>
              <a:defRPr/>
            </a:pPr>
            <a:r>
              <a:rPr lang="en-US" sz="1050" dirty="0" smtClean="0"/>
              <a:t>Gender results </a:t>
            </a:r>
            <a:r>
              <a:rPr lang="en-US" sz="1050" dirty="0"/>
              <a:t>from </a:t>
            </a:r>
            <a:r>
              <a:rPr lang="en-US" sz="1050" dirty="0" smtClean="0"/>
              <a:t>climate </a:t>
            </a:r>
            <a:r>
              <a:rPr lang="en-US" sz="1050" dirty="0"/>
              <a:t>change adaptation project portfolio </a:t>
            </a:r>
            <a:r>
              <a:rPr lang="en-US" sz="1050" dirty="0" smtClean="0"/>
              <a:t> can also inform </a:t>
            </a:r>
            <a:r>
              <a:rPr lang="en-US" sz="1050" dirty="0"/>
              <a:t>broader adaptation </a:t>
            </a:r>
            <a:r>
              <a:rPr lang="en-US" sz="1050" dirty="0" smtClean="0"/>
              <a:t>processes (e.g. UNDP- Canada </a:t>
            </a:r>
            <a:r>
              <a:rPr lang="en-US" sz="1050" dirty="0"/>
              <a:t>CCAF Process) </a:t>
            </a:r>
            <a:r>
              <a:rPr lang="en-US" sz="1050" dirty="0">
                <a:hlinkClick r:id="rId5"/>
              </a:rPr>
              <a:t>http://</a:t>
            </a:r>
            <a:r>
              <a:rPr lang="en-US" sz="1050" dirty="0" smtClean="0">
                <a:hlinkClick r:id="rId5"/>
              </a:rPr>
              <a:t>bit.ly/2fcIgNA</a:t>
            </a:r>
            <a:r>
              <a:rPr lang="en-US" sz="1050" dirty="0" smtClean="0"/>
              <a:t> </a:t>
            </a:r>
          </a:p>
          <a:p>
            <a:pPr lvl="0">
              <a:defRPr/>
            </a:pPr>
            <a:r>
              <a:rPr lang="en-US" sz="1050" b="1" baseline="0" dirty="0" smtClean="0"/>
              <a:t>Differences between adaptation outcomes</a:t>
            </a:r>
            <a:r>
              <a:rPr lang="en-US" sz="1050" b="1" dirty="0" smtClean="0"/>
              <a:t> and outputs</a:t>
            </a:r>
          </a:p>
          <a:p>
            <a:pPr lvl="0">
              <a:defRPr/>
            </a:pPr>
            <a:r>
              <a:rPr lang="en-US" sz="1050" b="1" baseline="0" dirty="0" smtClean="0"/>
              <a:t>Example from Mali</a:t>
            </a:r>
            <a:r>
              <a:rPr lang="en-US" sz="1050" dirty="0"/>
              <a:t> </a:t>
            </a:r>
            <a:r>
              <a:rPr lang="en-US" sz="1050" dirty="0" smtClean="0"/>
              <a:t>UNDP-Canada </a:t>
            </a:r>
            <a:r>
              <a:rPr lang="en-US" sz="1050" dirty="0"/>
              <a:t>CCAF Program </a:t>
            </a:r>
            <a:r>
              <a:rPr lang="en-US" sz="1050" dirty="0">
                <a:hlinkClick r:id="rId6"/>
              </a:rPr>
              <a:t>http://</a:t>
            </a:r>
            <a:r>
              <a:rPr lang="en-US" sz="1050" dirty="0" smtClean="0">
                <a:hlinkClick r:id="rId6"/>
              </a:rPr>
              <a:t>bit.ly/2gxlMNg</a:t>
            </a:r>
            <a:endParaRPr lang="en-US" sz="1050" dirty="0" smtClean="0"/>
          </a:p>
          <a:p>
            <a:pPr lvl="0">
              <a:defRPr/>
            </a:pPr>
            <a:r>
              <a:rPr lang="en-US" sz="1050" b="1" dirty="0" smtClean="0"/>
              <a:t>Outcome 1</a:t>
            </a:r>
            <a:r>
              <a:rPr lang="en-US" sz="1050" dirty="0" smtClean="0"/>
              <a:t>: </a:t>
            </a:r>
            <a:r>
              <a:rPr lang="en-US" sz="1050" b="1" dirty="0"/>
              <a:t>Capacities to prevent and manage the impacts of climate change on agricultural production and food security are </a:t>
            </a:r>
            <a:r>
              <a:rPr lang="en-US" sz="1050" b="1" dirty="0" smtClean="0"/>
              <a:t>improved</a:t>
            </a:r>
          </a:p>
          <a:p>
            <a:r>
              <a:rPr lang="en-US" sz="1050" baseline="0" dirty="0" smtClean="0"/>
              <a:t>Outputs: </a:t>
            </a:r>
            <a:r>
              <a:rPr lang="en-US" sz="1050" i="1" dirty="0"/>
              <a:t>Output 1.1: </a:t>
            </a:r>
            <a:r>
              <a:rPr lang="en-US" sz="1050" dirty="0"/>
              <a:t>Analysis of economic impacts of climate change on the agricultural and food security sectors are conducted within the targeted municipalities</a:t>
            </a:r>
          </a:p>
          <a:p>
            <a:r>
              <a:rPr lang="en-US" sz="1050" i="1" dirty="0"/>
              <a:t>Output 1.2:</a:t>
            </a:r>
            <a:r>
              <a:rPr lang="en-US" sz="1050" dirty="0"/>
              <a:t> Guidelines are elaborated and awareness-raising campaign and training workshops (targeting local decision makers) are conducted in order to promote the integration of adaptation considerations within rural development policies, plans and </a:t>
            </a:r>
            <a:r>
              <a:rPr lang="en-US" sz="1050" dirty="0" err="1"/>
              <a:t>programmes</a:t>
            </a:r>
            <a:r>
              <a:rPr lang="en-US" sz="1050" dirty="0"/>
              <a:t> at the local level</a:t>
            </a:r>
          </a:p>
          <a:p>
            <a:r>
              <a:rPr lang="en-US" sz="1050" i="1" dirty="0" smtClean="0"/>
              <a:t>Output 1.3: </a:t>
            </a:r>
            <a:r>
              <a:rPr lang="en-US" sz="1050" dirty="0"/>
              <a:t>Local adaptation financing strategies are established</a:t>
            </a:r>
          </a:p>
          <a:p>
            <a:r>
              <a:rPr lang="en-US" sz="1050" i="1" dirty="0" smtClean="0"/>
              <a:t>Output 1.4: </a:t>
            </a:r>
            <a:r>
              <a:rPr lang="en-US" sz="1050" dirty="0" smtClean="0"/>
              <a:t>Technical structures supporting rural development are informed, trained and provided with the tools to support the implementation of adaptation measures in order to manage climate risks</a:t>
            </a:r>
          </a:p>
          <a:p>
            <a:r>
              <a:rPr lang="en-US" sz="1050" i="1" dirty="0" smtClean="0"/>
              <a:t>Output 1.5: </a:t>
            </a:r>
            <a:r>
              <a:rPr lang="en-US" sz="1050" dirty="0" smtClean="0"/>
              <a:t>A strategy for the integration of adaptation considerations within national level agriculture- and food security-related laws, policies, plans and </a:t>
            </a:r>
            <a:r>
              <a:rPr lang="en-US" sz="1050" dirty="0" err="1" smtClean="0"/>
              <a:t>programmes</a:t>
            </a:r>
            <a:r>
              <a:rPr lang="en-US" sz="1050" dirty="0" smtClean="0"/>
              <a:t> is developed and implemented</a:t>
            </a:r>
          </a:p>
          <a:p>
            <a:pPr lvl="0">
              <a:defRPr/>
            </a:pPr>
            <a:endParaRPr lang="en-US" sz="1050" b="1" dirty="0"/>
          </a:p>
          <a:p>
            <a:r>
              <a:rPr lang="en-US" sz="1050" b="1" dirty="0"/>
              <a:t>Example from </a:t>
            </a:r>
            <a:r>
              <a:rPr lang="en-US" sz="1050" b="1" dirty="0" smtClean="0"/>
              <a:t>Cambodia </a:t>
            </a:r>
            <a:r>
              <a:rPr lang="en-US" sz="1050" b="1" dirty="0"/>
              <a:t>(UNDP-Canada-CCAF Program </a:t>
            </a:r>
            <a:r>
              <a:rPr lang="en-US" sz="1050" dirty="0">
                <a:hlinkClick r:id="rId7"/>
              </a:rPr>
              <a:t>http://</a:t>
            </a:r>
            <a:r>
              <a:rPr lang="en-US" sz="1050" dirty="0" smtClean="0">
                <a:hlinkClick r:id="rId7"/>
              </a:rPr>
              <a:t>bit.ly/2g6Bf1w</a:t>
            </a:r>
            <a:endParaRPr lang="en-US" sz="1050" dirty="0" smtClean="0"/>
          </a:p>
          <a:p>
            <a:r>
              <a:rPr lang="en-US" sz="1050" b="1" dirty="0" smtClean="0"/>
              <a:t>Outcome </a:t>
            </a:r>
            <a:r>
              <a:rPr lang="en-US" sz="1050" b="1" dirty="0"/>
              <a:t>2: Locally appropriate adaptation options demonstrated to reduce exposure to climate change induced risks</a:t>
            </a:r>
            <a:r>
              <a:rPr lang="en-US" sz="1050" dirty="0"/>
              <a:t> </a:t>
            </a:r>
            <a:r>
              <a:rPr lang="en-US" sz="1050" b="1" dirty="0"/>
              <a:t>​</a:t>
            </a:r>
            <a:r>
              <a:rPr lang="en-US" sz="1050" i="1" dirty="0"/>
              <a:t>Output 2.1: </a:t>
            </a:r>
            <a:r>
              <a:rPr lang="en-US" sz="1050" dirty="0"/>
              <a:t>Improved rainwater harvesting demonstrated in 30 target villages</a:t>
            </a:r>
          </a:p>
          <a:p>
            <a:r>
              <a:rPr lang="en-US" sz="1050" i="1" dirty="0"/>
              <a:t>Output 2.2: </a:t>
            </a:r>
            <a:r>
              <a:rPr lang="en-US" sz="1050" dirty="0"/>
              <a:t>Resilient farming methods to climate-induced changes in rainfall intensity and distribution demonstrated</a:t>
            </a:r>
          </a:p>
          <a:p>
            <a:r>
              <a:rPr lang="en-US" sz="1050" i="1" dirty="0"/>
              <a:t>Output 2.3: </a:t>
            </a:r>
            <a:r>
              <a:rPr lang="en-US" sz="1050" dirty="0"/>
              <a:t>Resilient design and management of reservoirs, irrigation canals, ponds and dykes demonstrated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0FC486B0-E611-4708-9C23-0C73E563E656}" type="slidenum">
              <a:rPr lang="de-DE" smtClean="0"/>
              <a:pPr/>
              <a:t>14</a:t>
            </a:fld>
            <a:endParaRPr lang="de-DE" dirty="0"/>
          </a:p>
        </p:txBody>
      </p:sp>
    </p:spTree>
    <p:extLst>
      <p:ext uri="{BB962C8B-B14F-4D97-AF65-F5344CB8AC3E}">
        <p14:creationId xmlns:p14="http://schemas.microsoft.com/office/powerpoint/2010/main" val="1644863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last point:  Ensure options equally take into account needs and opportunities of women and men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Also ensure that benefits are </a:t>
            </a:r>
            <a:r>
              <a:rPr lang="en-US" sz="1200" kern="1200" dirty="0" smtClean="0">
                <a:solidFill>
                  <a:schemeClr val="tx1"/>
                </a:solidFill>
                <a:latin typeface="+mn-lt"/>
                <a:ea typeface="+mn-ea"/>
                <a:cs typeface="+mn-cs"/>
              </a:rPr>
              <a:t>equitably distributed among women and men.</a:t>
            </a:r>
          </a:p>
          <a:p>
            <a:endParaRPr lang="de-DE" dirty="0"/>
          </a:p>
        </p:txBody>
      </p:sp>
      <p:sp>
        <p:nvSpPr>
          <p:cNvPr id="4" name="Foliennummernplatzhalter 3"/>
          <p:cNvSpPr>
            <a:spLocks noGrp="1"/>
          </p:cNvSpPr>
          <p:nvPr>
            <p:ph type="sldNum" sz="quarter" idx="10"/>
          </p:nvPr>
        </p:nvSpPr>
        <p:spPr/>
        <p:txBody>
          <a:bodyPr/>
          <a:lstStyle/>
          <a:p>
            <a:fld id="{0FC486B0-E611-4708-9C23-0C73E563E656}" type="slidenum">
              <a:rPr lang="de-DE" smtClean="0"/>
              <a:pPr/>
              <a:t>15</a:t>
            </a:fld>
            <a:endParaRPr lang="de-DE" dirty="0"/>
          </a:p>
        </p:txBody>
      </p:sp>
    </p:spTree>
    <p:extLst>
      <p:ext uri="{BB962C8B-B14F-4D97-AF65-F5344CB8AC3E}">
        <p14:creationId xmlns:p14="http://schemas.microsoft.com/office/powerpoint/2010/main" val="3227011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relation to political</a:t>
            </a:r>
            <a:r>
              <a:rPr lang="de-DE" baseline="0" dirty="0"/>
              <a:t> and social acceptance, consider that gender and social norms often impact what is acceptable or doable. Women and men may have different knowledge, experience, needs, and constraints that will determine what is or is not acceptable or feasible given their context.   It is also important to consider under „social acceptance“ women‘s and men‘s different time/labour costs (and changes that may be incurred), impacts elsewhere in the household (will girls or boys‘ school attendance be impacted? How? What other spin-off effects might this cause if they have to leave school part-time or full-time?)</a:t>
            </a:r>
            <a:endParaRPr lang="de-DE" dirty="0"/>
          </a:p>
        </p:txBody>
      </p:sp>
      <p:sp>
        <p:nvSpPr>
          <p:cNvPr id="4" name="Foliennummernplatzhalter 3"/>
          <p:cNvSpPr>
            <a:spLocks noGrp="1"/>
          </p:cNvSpPr>
          <p:nvPr>
            <p:ph type="sldNum" sz="quarter" idx="10"/>
          </p:nvPr>
        </p:nvSpPr>
        <p:spPr/>
        <p:txBody>
          <a:bodyPr/>
          <a:lstStyle/>
          <a:p>
            <a:fld id="{0FC486B0-E611-4708-9C23-0C73E563E656}" type="slidenum">
              <a:rPr lang="de-DE" smtClean="0"/>
              <a:pPr/>
              <a:t>16</a:t>
            </a:fld>
            <a:endParaRPr lang="de-DE" dirty="0"/>
          </a:p>
        </p:txBody>
      </p:sp>
    </p:spTree>
    <p:extLst>
      <p:ext uri="{BB962C8B-B14F-4D97-AF65-F5344CB8AC3E}">
        <p14:creationId xmlns:p14="http://schemas.microsoft.com/office/powerpoint/2010/main" val="1332633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xfrm>
            <a:off x="523875" y="312738"/>
            <a:ext cx="5715000" cy="4287837"/>
          </a:xfrm>
          <a:ln/>
        </p:spPr>
      </p:sp>
      <p:sp>
        <p:nvSpPr>
          <p:cNvPr id="378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dirty="0">
              <a:latin typeface="Arial" charset="0"/>
              <a:cs typeface="Arial" charset="0"/>
            </a:endParaRPr>
          </a:p>
        </p:txBody>
      </p:sp>
      <p:sp>
        <p:nvSpPr>
          <p:cNvPr id="37892"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charset="0"/>
                <a:cs typeface="Arial" charset="0"/>
              </a:defRPr>
            </a:lvl1pPr>
            <a:lvl2pPr marL="739384" indent="-284378" eaLnBrk="0" hangingPunct="0">
              <a:defRPr sz="2200" b="1">
                <a:solidFill>
                  <a:srgbClr val="999999"/>
                </a:solidFill>
                <a:latin typeface="Arial" charset="0"/>
                <a:cs typeface="Arial" charset="0"/>
              </a:defRPr>
            </a:lvl2pPr>
            <a:lvl3pPr marL="1137514" indent="-227503" eaLnBrk="0" hangingPunct="0">
              <a:defRPr sz="2200" b="1">
                <a:solidFill>
                  <a:srgbClr val="999999"/>
                </a:solidFill>
                <a:latin typeface="Arial" charset="0"/>
                <a:cs typeface="Arial" charset="0"/>
              </a:defRPr>
            </a:lvl3pPr>
            <a:lvl4pPr marL="1592519" indent="-227503" eaLnBrk="0" hangingPunct="0">
              <a:defRPr sz="2200" b="1">
                <a:solidFill>
                  <a:srgbClr val="999999"/>
                </a:solidFill>
                <a:latin typeface="Arial" charset="0"/>
                <a:cs typeface="Arial" charset="0"/>
              </a:defRPr>
            </a:lvl4pPr>
            <a:lvl5pPr marL="2047524" indent="-227503" eaLnBrk="0" hangingPunct="0">
              <a:defRPr sz="2200" b="1">
                <a:solidFill>
                  <a:srgbClr val="999999"/>
                </a:solidFill>
                <a:latin typeface="Arial" charset="0"/>
                <a:cs typeface="Arial" charset="0"/>
              </a:defRPr>
            </a:lvl5pPr>
            <a:lvl6pPr marL="2502530" indent="-227503" eaLnBrk="0" fontAlgn="base" hangingPunct="0">
              <a:spcBef>
                <a:spcPct val="0"/>
              </a:spcBef>
              <a:spcAft>
                <a:spcPct val="0"/>
              </a:spcAft>
              <a:defRPr sz="2200" b="1">
                <a:solidFill>
                  <a:srgbClr val="999999"/>
                </a:solidFill>
                <a:latin typeface="Arial" charset="0"/>
                <a:cs typeface="Arial" charset="0"/>
              </a:defRPr>
            </a:lvl6pPr>
            <a:lvl7pPr marL="2957535" indent="-227503" eaLnBrk="0" fontAlgn="base" hangingPunct="0">
              <a:spcBef>
                <a:spcPct val="0"/>
              </a:spcBef>
              <a:spcAft>
                <a:spcPct val="0"/>
              </a:spcAft>
              <a:defRPr sz="2200" b="1">
                <a:solidFill>
                  <a:srgbClr val="999999"/>
                </a:solidFill>
                <a:latin typeface="Arial" charset="0"/>
                <a:cs typeface="Arial" charset="0"/>
              </a:defRPr>
            </a:lvl7pPr>
            <a:lvl8pPr marL="3412541" indent="-227503" eaLnBrk="0" fontAlgn="base" hangingPunct="0">
              <a:spcBef>
                <a:spcPct val="0"/>
              </a:spcBef>
              <a:spcAft>
                <a:spcPct val="0"/>
              </a:spcAft>
              <a:defRPr sz="2200" b="1">
                <a:solidFill>
                  <a:srgbClr val="999999"/>
                </a:solidFill>
                <a:latin typeface="Arial" charset="0"/>
                <a:cs typeface="Arial" charset="0"/>
              </a:defRPr>
            </a:lvl8pPr>
            <a:lvl9pPr marL="3867546" indent="-227503" eaLnBrk="0" fontAlgn="base" hangingPunct="0">
              <a:spcBef>
                <a:spcPct val="0"/>
              </a:spcBef>
              <a:spcAft>
                <a:spcPct val="0"/>
              </a:spcAft>
              <a:defRPr sz="2200" b="1">
                <a:solidFill>
                  <a:srgbClr val="999999"/>
                </a:solidFill>
                <a:latin typeface="Arial" charset="0"/>
                <a:cs typeface="Arial" charset="0"/>
              </a:defRPr>
            </a:lvl9pPr>
          </a:lstStyle>
          <a:p>
            <a:fld id="{3B3B6FDC-7CC1-410D-AF90-70263EFCFC16}" type="slidenum">
              <a:rPr altLang="de-DE" sz="1000">
                <a:solidFill>
                  <a:schemeClr val="bg1"/>
                </a:solidFill>
              </a:rPr>
              <a:pPr/>
              <a:t>17</a:t>
            </a:fld>
            <a:endParaRPr altLang="de-DE" sz="1000" dirty="0">
              <a:solidFill>
                <a:schemeClr val="bg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xfrm>
            <a:off x="523875" y="312738"/>
            <a:ext cx="5715000" cy="4287837"/>
          </a:xfrm>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dirty="0">
              <a:latin typeface="Arial" charset="0"/>
              <a:cs typeface="Arial" charset="0"/>
            </a:endParaRPr>
          </a:p>
        </p:txBody>
      </p:sp>
      <p:sp>
        <p:nvSpPr>
          <p:cNvPr id="39940"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b="1">
                <a:solidFill>
                  <a:schemeClr val="tx1"/>
                </a:solidFill>
                <a:latin typeface="Arial" charset="0"/>
                <a:cs typeface="Arial" charset="0"/>
              </a:defRPr>
            </a:lvl1pPr>
            <a:lvl2pPr marL="739384" indent="-284378" eaLnBrk="0" hangingPunct="0">
              <a:spcBef>
                <a:spcPct val="30000"/>
              </a:spcBef>
              <a:buClr>
                <a:srgbClr val="669900"/>
              </a:buClr>
              <a:buFont typeface="Wingdings" pitchFamily="2" charset="2"/>
              <a:buChar char="§"/>
              <a:defRPr sz="1200">
                <a:solidFill>
                  <a:schemeClr val="tx1"/>
                </a:solidFill>
                <a:latin typeface="Arial" charset="0"/>
                <a:ea typeface="Adobe Fangsong Std R" pitchFamily="18" charset="-128"/>
                <a:cs typeface="Arial" charset="0"/>
              </a:defRPr>
            </a:lvl2pPr>
            <a:lvl3pPr marL="1137514" indent="-227503" eaLnBrk="0" hangingPunct="0">
              <a:spcBef>
                <a:spcPct val="30000"/>
              </a:spcBef>
              <a:buClr>
                <a:srgbClr val="669900"/>
              </a:buClr>
              <a:buFont typeface="Wingdings" pitchFamily="2" charset="2"/>
              <a:buChar char="§"/>
              <a:defRPr sz="1000">
                <a:solidFill>
                  <a:schemeClr val="tx1"/>
                </a:solidFill>
                <a:latin typeface="Arial" charset="0"/>
                <a:ea typeface="Adobe Fangsong Std R" pitchFamily="18" charset="-128"/>
                <a:cs typeface="Arial" charset="0"/>
              </a:defRPr>
            </a:lvl3pPr>
            <a:lvl4pPr marL="1592519" indent="-227503" eaLnBrk="0" hangingPunct="0">
              <a:spcBef>
                <a:spcPct val="30000"/>
              </a:spcBef>
              <a:buClr>
                <a:srgbClr val="669900"/>
              </a:buClr>
              <a:buFont typeface="Wingdings" pitchFamily="2" charset="2"/>
              <a:buChar char="§"/>
              <a:defRPr sz="800">
                <a:solidFill>
                  <a:schemeClr val="tx1"/>
                </a:solidFill>
                <a:latin typeface="Arial" charset="0"/>
                <a:ea typeface="Adobe Fangsong Std R" pitchFamily="18" charset="-128"/>
                <a:cs typeface="Arial" charset="0"/>
              </a:defRPr>
            </a:lvl4pPr>
            <a:lvl5pPr marL="2047524" indent="-227503" eaLnBrk="0" hangingPunct="0">
              <a:spcBef>
                <a:spcPct val="30000"/>
              </a:spcBef>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5pPr>
            <a:lvl6pPr marL="2502530"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6pPr>
            <a:lvl7pPr marL="2957535"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7pPr>
            <a:lvl8pPr marL="3412541"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8pPr>
            <a:lvl9pPr marL="3867546"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9pPr>
          </a:lstStyle>
          <a:p>
            <a:pPr>
              <a:spcBef>
                <a:spcPct val="0"/>
              </a:spcBef>
            </a:pPr>
            <a:fld id="{F0C43257-C489-4857-B022-AE12F6EA2AC3}" type="slidenum">
              <a:rPr altLang="de-DE" sz="1000">
                <a:solidFill>
                  <a:schemeClr val="bg1"/>
                </a:solidFill>
              </a:rPr>
              <a:pPr>
                <a:spcBef>
                  <a:spcPct val="0"/>
                </a:spcBef>
              </a:pPr>
              <a:t>2</a:t>
            </a:fld>
            <a:endParaRPr altLang="de-DE" sz="1000" dirty="0">
              <a:solidFill>
                <a:schemeClr val="bg1"/>
              </a:solidFill>
            </a:endParaRPr>
          </a:p>
        </p:txBody>
      </p:sp>
    </p:spTree>
    <p:extLst>
      <p:ext uri="{BB962C8B-B14F-4D97-AF65-F5344CB8AC3E}">
        <p14:creationId xmlns:p14="http://schemas.microsoft.com/office/powerpoint/2010/main" val="1753599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xfrm>
            <a:off x="523875" y="312738"/>
            <a:ext cx="5715000" cy="4287837"/>
          </a:xfrm>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z="1200" kern="1200" dirty="0">
              <a:solidFill>
                <a:schemeClr val="tx1"/>
              </a:solidFill>
              <a:effectLst/>
              <a:latin typeface="+mn-lt"/>
              <a:ea typeface="+mn-ea"/>
              <a:cs typeface="+mn-cs"/>
            </a:endParaRPr>
          </a:p>
        </p:txBody>
      </p:sp>
      <p:sp>
        <p:nvSpPr>
          <p:cNvPr id="39940"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b="1">
                <a:solidFill>
                  <a:schemeClr val="tx1"/>
                </a:solidFill>
                <a:latin typeface="Arial" charset="0"/>
                <a:cs typeface="Arial" charset="0"/>
              </a:defRPr>
            </a:lvl1pPr>
            <a:lvl2pPr marL="739384" indent="-284378" eaLnBrk="0" hangingPunct="0">
              <a:spcBef>
                <a:spcPct val="30000"/>
              </a:spcBef>
              <a:buClr>
                <a:srgbClr val="669900"/>
              </a:buClr>
              <a:buFont typeface="Wingdings" pitchFamily="2" charset="2"/>
              <a:buChar char="§"/>
              <a:defRPr sz="1200">
                <a:solidFill>
                  <a:schemeClr val="tx1"/>
                </a:solidFill>
                <a:latin typeface="Arial" charset="0"/>
                <a:ea typeface="Adobe Fangsong Std R" pitchFamily="18" charset="-128"/>
                <a:cs typeface="Arial" charset="0"/>
              </a:defRPr>
            </a:lvl2pPr>
            <a:lvl3pPr marL="1137514" indent="-227503" eaLnBrk="0" hangingPunct="0">
              <a:spcBef>
                <a:spcPct val="30000"/>
              </a:spcBef>
              <a:buClr>
                <a:srgbClr val="669900"/>
              </a:buClr>
              <a:buFont typeface="Wingdings" pitchFamily="2" charset="2"/>
              <a:buChar char="§"/>
              <a:defRPr sz="1000">
                <a:solidFill>
                  <a:schemeClr val="tx1"/>
                </a:solidFill>
                <a:latin typeface="Arial" charset="0"/>
                <a:ea typeface="Adobe Fangsong Std R" pitchFamily="18" charset="-128"/>
                <a:cs typeface="Arial" charset="0"/>
              </a:defRPr>
            </a:lvl3pPr>
            <a:lvl4pPr marL="1592519" indent="-227503" eaLnBrk="0" hangingPunct="0">
              <a:spcBef>
                <a:spcPct val="30000"/>
              </a:spcBef>
              <a:buClr>
                <a:srgbClr val="669900"/>
              </a:buClr>
              <a:buFont typeface="Wingdings" pitchFamily="2" charset="2"/>
              <a:buChar char="§"/>
              <a:defRPr sz="800">
                <a:solidFill>
                  <a:schemeClr val="tx1"/>
                </a:solidFill>
                <a:latin typeface="Arial" charset="0"/>
                <a:ea typeface="Adobe Fangsong Std R" pitchFamily="18" charset="-128"/>
                <a:cs typeface="Arial" charset="0"/>
              </a:defRPr>
            </a:lvl4pPr>
            <a:lvl5pPr marL="2047524" indent="-227503" eaLnBrk="0" hangingPunct="0">
              <a:spcBef>
                <a:spcPct val="30000"/>
              </a:spcBef>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5pPr>
            <a:lvl6pPr marL="2502530"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6pPr>
            <a:lvl7pPr marL="2957535"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7pPr>
            <a:lvl8pPr marL="3412541"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8pPr>
            <a:lvl9pPr marL="3867546"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9pPr>
          </a:lstStyle>
          <a:p>
            <a:pPr>
              <a:spcBef>
                <a:spcPct val="0"/>
              </a:spcBef>
            </a:pPr>
            <a:fld id="{F0C43257-C489-4857-B022-AE12F6EA2AC3}" type="slidenum">
              <a:rPr altLang="de-DE" sz="1000">
                <a:solidFill>
                  <a:schemeClr val="bg1"/>
                </a:solidFill>
              </a:rPr>
              <a:pPr>
                <a:spcBef>
                  <a:spcPct val="0"/>
                </a:spcBef>
              </a:pPr>
              <a:t>3</a:t>
            </a:fld>
            <a:endParaRPr altLang="de-DE" sz="1000" dirty="0">
              <a:solidFill>
                <a:schemeClr val="bg1"/>
              </a:solidFill>
            </a:endParaRPr>
          </a:p>
        </p:txBody>
      </p:sp>
    </p:spTree>
    <p:extLst>
      <p:ext uri="{BB962C8B-B14F-4D97-AF65-F5344CB8AC3E}">
        <p14:creationId xmlns:p14="http://schemas.microsoft.com/office/powerpoint/2010/main" val="1077556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b="0" noProof="0" dirty="0"/>
              <a:t>Yesterday we already heard about adaptation options. Do you remember? </a:t>
            </a:r>
          </a:p>
          <a:p>
            <a:r>
              <a:rPr lang="en-US" b="0" noProof="0" dirty="0"/>
              <a:t>Policy, Good practices Technical solutions, Research Capacity Development. </a:t>
            </a:r>
          </a:p>
          <a:p>
            <a:endParaRPr lang="en-US" b="1" noProof="0" dirty="0"/>
          </a:p>
          <a:p>
            <a:r>
              <a:rPr lang="en-US" b="1" noProof="0" dirty="0"/>
              <a:t>Manage threats: </a:t>
            </a:r>
            <a:r>
              <a:rPr lang="en-US" noProof="0" dirty="0"/>
              <a:t>e.g. Management of dams and digs</a:t>
            </a:r>
          </a:p>
          <a:p>
            <a:pPr defTabSz="902696">
              <a:defRPr/>
            </a:pPr>
            <a:r>
              <a:rPr lang="en-US" b="1" noProof="0" dirty="0">
                <a:solidFill>
                  <a:srgbClr val="000000"/>
                </a:solidFill>
                <a:latin typeface="Arial" charset="0"/>
                <a:cs typeface="Arial" charset="0"/>
              </a:rPr>
              <a:t>Prevent/impede</a:t>
            </a:r>
            <a:r>
              <a:rPr lang="en-US" b="1" baseline="0" noProof="0" dirty="0">
                <a:solidFill>
                  <a:srgbClr val="000000"/>
                </a:solidFill>
                <a:latin typeface="Arial" charset="0"/>
                <a:cs typeface="Arial" charset="0"/>
              </a:rPr>
              <a:t> impacts</a:t>
            </a:r>
            <a:r>
              <a:rPr lang="en-US" b="1" noProof="0" dirty="0">
                <a:solidFill>
                  <a:srgbClr val="000000"/>
                </a:solidFill>
                <a:latin typeface="Arial" charset="0"/>
                <a:cs typeface="Arial" charset="0"/>
              </a:rPr>
              <a:t>: </a:t>
            </a:r>
            <a:r>
              <a:rPr lang="en-US" noProof="0" dirty="0">
                <a:solidFill>
                  <a:srgbClr val="000000"/>
                </a:solidFill>
                <a:latin typeface="Arial" charset="0"/>
                <a:cs typeface="Arial" charset="0"/>
              </a:rPr>
              <a:t>e.g. By</a:t>
            </a:r>
            <a:r>
              <a:rPr lang="en-US" baseline="0" noProof="0" dirty="0">
                <a:solidFill>
                  <a:srgbClr val="000000"/>
                </a:solidFill>
                <a:latin typeface="Arial" charset="0"/>
                <a:cs typeface="Arial" charset="0"/>
              </a:rPr>
              <a:t> </a:t>
            </a:r>
            <a:r>
              <a:rPr lang="en-US" noProof="0" dirty="0">
                <a:solidFill>
                  <a:srgbClr val="000000"/>
                </a:solidFill>
                <a:latin typeface="Arial" charset="0"/>
                <a:cs typeface="Arial" charset="0"/>
              </a:rPr>
              <a:t>applying redistribution mechanisms for water in case or in times of scarcity</a:t>
            </a:r>
            <a:endParaRPr lang="en-US" noProof="0" dirty="0"/>
          </a:p>
          <a:p>
            <a:pPr defTabSz="902696">
              <a:defRPr/>
            </a:pPr>
            <a:r>
              <a:rPr lang="en-US" b="1" noProof="0" dirty="0"/>
              <a:t>Change/improve uses </a:t>
            </a:r>
            <a:r>
              <a:rPr lang="en-US" b="1" baseline="0" noProof="0" dirty="0"/>
              <a:t>: </a:t>
            </a:r>
            <a:r>
              <a:rPr lang="en-US" baseline="0" noProof="0" dirty="0" err="1"/>
              <a:t>z.B</a:t>
            </a:r>
            <a:r>
              <a:rPr lang="en-US" baseline="0" noProof="0" dirty="0"/>
              <a:t>. adapted agricultural crops and drought resistant crops</a:t>
            </a:r>
            <a:endParaRPr lang="en-US" noProof="0" dirty="0"/>
          </a:p>
          <a:p>
            <a:pPr defTabSz="902696">
              <a:defRPr/>
            </a:pPr>
            <a:r>
              <a:rPr lang="en-US" b="1" noProof="0" dirty="0"/>
              <a:t>Change environment:</a:t>
            </a:r>
            <a:r>
              <a:rPr lang="en-US" b="1" baseline="0" noProof="0" dirty="0"/>
              <a:t> </a:t>
            </a:r>
            <a:r>
              <a:rPr lang="en-US" baseline="0" noProof="0" dirty="0" err="1"/>
              <a:t>z.B</a:t>
            </a:r>
            <a:r>
              <a:rPr lang="en-US" baseline="0" noProof="0" dirty="0"/>
              <a:t>. resettlement, relocation </a:t>
            </a:r>
          </a:p>
          <a:p>
            <a:pPr defTabSz="902696">
              <a:defRPr/>
            </a:pPr>
            <a:r>
              <a:rPr lang="en-US" b="1" baseline="0" noProof="0" dirty="0"/>
              <a:t>Distribute losses: </a:t>
            </a:r>
            <a:r>
              <a:rPr lang="en-US" baseline="0" noProof="0" dirty="0" err="1"/>
              <a:t>z.B</a:t>
            </a:r>
            <a:r>
              <a:rPr lang="en-US" baseline="0" noProof="0" dirty="0"/>
              <a:t>. by insurance and reinsurances</a:t>
            </a:r>
          </a:p>
          <a:p>
            <a:pPr defTabSz="902696">
              <a:defRPr/>
            </a:pPr>
            <a:r>
              <a:rPr lang="en-US" b="1" baseline="0" noProof="0" dirty="0"/>
              <a:t>Capacity development: </a:t>
            </a:r>
            <a:r>
              <a:rPr lang="en-US" baseline="0" noProof="0" dirty="0" err="1"/>
              <a:t>z.B</a:t>
            </a:r>
            <a:r>
              <a:rPr lang="en-US" baseline="0" noProof="0" dirty="0"/>
              <a:t>. information campaign, trainings, etc.</a:t>
            </a:r>
          </a:p>
          <a:p>
            <a:pPr defTabSz="902696">
              <a:defRPr/>
            </a:pPr>
            <a:endParaRPr lang="de-DE" dirty="0"/>
          </a:p>
          <a:p>
            <a:pPr defTabSz="902696">
              <a:defRPr/>
            </a:pPr>
            <a:r>
              <a:rPr lang="de-DE" sz="1000" dirty="0"/>
              <a:t>Quellen</a:t>
            </a:r>
          </a:p>
          <a:p>
            <a:r>
              <a:rPr lang="de-DE" sz="1000" dirty="0"/>
              <a:t>Forschung: http://polpix.sueddeutsche.com/polopoly_fs/1.1107109.1307633051!/image/image.jpg_gen/derivatives/900x600/image.jpg</a:t>
            </a:r>
          </a:p>
          <a:p>
            <a:r>
              <a:rPr lang="de-DE" sz="1000" dirty="0"/>
              <a:t>Nutzung ändern: http://www.boelw.de/uploads/pics/biofrage_27.jpg</a:t>
            </a:r>
          </a:p>
          <a:p>
            <a:pPr defTabSz="902696">
              <a:defRPr/>
            </a:pPr>
            <a:r>
              <a:rPr lang="de-DE" sz="1000" dirty="0"/>
              <a:t>Bedrohung ändern: http://www.brot-fuer-die-welt.de/images/content/bangladesch/bangladesch_aktiv-gegen-den-klimawandel.jpg</a:t>
            </a:r>
          </a:p>
          <a:p>
            <a:pPr defTabSz="902696">
              <a:defRPr/>
            </a:pPr>
            <a:r>
              <a:rPr lang="de-DE" sz="1000" dirty="0"/>
              <a:t>Auswirkungen verhindern: http://www.kfw-entwicklungsbank.de/ebank/DE_Home/Laender_und_Programme/Lateinamerika/Bolivien/Leuchtturmprojekt_1.jsp</a:t>
            </a:r>
          </a:p>
          <a:p>
            <a:pPr defTabSz="902696">
              <a:defRPr/>
            </a:pPr>
            <a:r>
              <a:rPr lang="de-DE" sz="1000" dirty="0"/>
              <a:t>Informationskampagnen: </a:t>
            </a:r>
            <a:endParaRPr lang="de-DE" baseline="0" dirty="0"/>
          </a:p>
          <a:p>
            <a:pPr defTabSz="902696">
              <a:defRPr/>
            </a:pPr>
            <a:endParaRPr lang="de-DE" baseline="0" dirty="0"/>
          </a:p>
          <a:p>
            <a:pPr defTabSz="902696">
              <a:defRPr/>
            </a:pPr>
            <a:endParaRPr lang="de-DE" dirty="0"/>
          </a:p>
          <a:p>
            <a:endParaRPr lang="de-DE" dirty="0"/>
          </a:p>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4</a:t>
            </a:fld>
            <a:endParaRPr lang="de-DE"/>
          </a:p>
        </p:txBody>
      </p:sp>
    </p:spTree>
    <p:extLst>
      <p:ext uri="{BB962C8B-B14F-4D97-AF65-F5344CB8AC3E}">
        <p14:creationId xmlns:p14="http://schemas.microsoft.com/office/powerpoint/2010/main" val="86272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err="1">
                <a:latin typeface="Arial" charset="0"/>
                <a:cs typeface="Arial" charset="0"/>
              </a:rPr>
              <a:t>Now</a:t>
            </a:r>
            <a:r>
              <a:rPr lang="de-DE" altLang="de-DE" dirty="0">
                <a:latin typeface="Arial" charset="0"/>
                <a:cs typeface="Arial" charset="0"/>
              </a:rPr>
              <a:t>, </a:t>
            </a:r>
            <a:r>
              <a:rPr lang="de-DE" altLang="de-DE" dirty="0" err="1">
                <a:latin typeface="Arial" charset="0"/>
                <a:cs typeface="Arial" charset="0"/>
              </a:rPr>
              <a:t>looking</a:t>
            </a:r>
            <a:r>
              <a:rPr lang="de-DE" altLang="de-DE" dirty="0">
                <a:latin typeface="Arial" charset="0"/>
                <a:cs typeface="Arial" charset="0"/>
              </a:rPr>
              <a:t> at </a:t>
            </a:r>
            <a:r>
              <a:rPr lang="de-DE" altLang="de-DE" dirty="0" err="1">
                <a:latin typeface="Arial" charset="0"/>
                <a:cs typeface="Arial" charset="0"/>
              </a:rPr>
              <a:t>our</a:t>
            </a:r>
            <a:r>
              <a:rPr lang="de-DE" altLang="de-DE" dirty="0">
                <a:latin typeface="Arial" charset="0"/>
                <a:cs typeface="Arial" charset="0"/>
              </a:rPr>
              <a:t> </a:t>
            </a:r>
            <a:r>
              <a:rPr lang="de-DE" altLang="de-DE" dirty="0" err="1">
                <a:latin typeface="Arial" charset="0"/>
                <a:cs typeface="Arial" charset="0"/>
              </a:rPr>
              <a:t>previous</a:t>
            </a:r>
            <a:r>
              <a:rPr lang="de-DE" altLang="de-DE" dirty="0">
                <a:latin typeface="Arial" charset="0"/>
                <a:cs typeface="Arial" charset="0"/>
              </a:rPr>
              <a:t> </a:t>
            </a:r>
            <a:r>
              <a:rPr lang="de-DE" altLang="de-DE" dirty="0" err="1">
                <a:latin typeface="Arial" charset="0"/>
                <a:cs typeface="Arial" charset="0"/>
              </a:rPr>
              <a:t>discussion</a:t>
            </a:r>
            <a:r>
              <a:rPr lang="de-DE" altLang="de-DE" dirty="0">
                <a:latin typeface="Arial" charset="0"/>
                <a:cs typeface="Arial" charset="0"/>
              </a:rPr>
              <a:t>.</a:t>
            </a:r>
            <a:r>
              <a:rPr lang="de-DE" altLang="de-DE" baseline="0" dirty="0">
                <a:latin typeface="Arial" charset="0"/>
                <a:cs typeface="Arial" charset="0"/>
              </a:rPr>
              <a:t> </a:t>
            </a:r>
            <a:r>
              <a:rPr lang="de-DE" altLang="de-DE" dirty="0">
                <a:latin typeface="Arial" charset="0"/>
                <a:cs typeface="Arial" charset="0"/>
              </a:rPr>
              <a:t>As </a:t>
            </a:r>
            <a:r>
              <a:rPr lang="de-DE" altLang="de-DE" dirty="0" err="1">
                <a:latin typeface="Arial" charset="0"/>
                <a:cs typeface="Arial" charset="0"/>
              </a:rPr>
              <a:t>you</a:t>
            </a:r>
            <a:r>
              <a:rPr lang="de-DE" altLang="de-DE" dirty="0">
                <a:latin typeface="Arial" charset="0"/>
                <a:cs typeface="Arial" charset="0"/>
              </a:rPr>
              <a:t> </a:t>
            </a:r>
            <a:r>
              <a:rPr lang="de-DE" altLang="de-DE" dirty="0" err="1">
                <a:latin typeface="Arial" charset="0"/>
                <a:cs typeface="Arial" charset="0"/>
              </a:rPr>
              <a:t>have</a:t>
            </a:r>
            <a:r>
              <a:rPr lang="de-DE" altLang="de-DE" dirty="0">
                <a:latin typeface="Arial" charset="0"/>
                <a:cs typeface="Arial" charset="0"/>
              </a:rPr>
              <a:t> </a:t>
            </a:r>
            <a:r>
              <a:rPr lang="de-DE" altLang="de-DE" dirty="0" err="1">
                <a:latin typeface="Arial" charset="0"/>
                <a:cs typeface="Arial" charset="0"/>
              </a:rPr>
              <a:t>seen</a:t>
            </a:r>
            <a:r>
              <a:rPr lang="de-DE" altLang="de-DE" dirty="0">
                <a:latin typeface="Arial" charset="0"/>
                <a:cs typeface="Arial" charset="0"/>
              </a:rPr>
              <a:t>, </a:t>
            </a:r>
            <a:r>
              <a:rPr lang="de-DE" altLang="de-DE" dirty="0" err="1">
                <a:latin typeface="Arial" charset="0"/>
                <a:cs typeface="Arial" charset="0"/>
              </a:rPr>
              <a:t>there</a:t>
            </a:r>
            <a:r>
              <a:rPr lang="de-DE" altLang="de-DE" dirty="0">
                <a:latin typeface="Arial" charset="0"/>
                <a:cs typeface="Arial" charset="0"/>
              </a:rPr>
              <a:t> </a:t>
            </a:r>
            <a:r>
              <a:rPr lang="de-DE" altLang="de-DE" dirty="0" err="1">
                <a:latin typeface="Arial" charset="0"/>
                <a:cs typeface="Arial" charset="0"/>
              </a:rPr>
              <a:t>are</a:t>
            </a:r>
            <a:r>
              <a:rPr lang="de-DE" altLang="de-DE" dirty="0">
                <a:latin typeface="Arial" charset="0"/>
                <a:cs typeface="Arial" charset="0"/>
              </a:rPr>
              <a:t> a </a:t>
            </a:r>
            <a:r>
              <a:rPr lang="de-DE" altLang="de-DE" dirty="0" err="1">
                <a:latin typeface="Arial" charset="0"/>
                <a:cs typeface="Arial" charset="0"/>
              </a:rPr>
              <a:t>lot</a:t>
            </a:r>
            <a:r>
              <a:rPr lang="de-DE" altLang="de-DE" dirty="0">
                <a:latin typeface="Arial" charset="0"/>
                <a:cs typeface="Arial" charset="0"/>
              </a:rPr>
              <a:t> </a:t>
            </a:r>
            <a:r>
              <a:rPr lang="de-DE" altLang="de-DE" dirty="0" err="1">
                <a:latin typeface="Arial" charset="0"/>
                <a:cs typeface="Arial" charset="0"/>
              </a:rPr>
              <a:t>of</a:t>
            </a:r>
            <a:r>
              <a:rPr lang="de-DE" altLang="de-DE" dirty="0">
                <a:latin typeface="Arial" charset="0"/>
                <a:cs typeface="Arial" charset="0"/>
              </a:rPr>
              <a:t> different </a:t>
            </a:r>
            <a:r>
              <a:rPr lang="de-DE" altLang="de-DE" dirty="0" err="1">
                <a:latin typeface="Arial" charset="0"/>
                <a:cs typeface="Arial" charset="0"/>
              </a:rPr>
              <a:t>ways</a:t>
            </a:r>
            <a:r>
              <a:rPr lang="de-DE" altLang="de-DE" baseline="0" dirty="0">
                <a:latin typeface="Arial" charset="0"/>
                <a:cs typeface="Arial" charset="0"/>
              </a:rPr>
              <a:t> </a:t>
            </a:r>
            <a:r>
              <a:rPr lang="de-DE" altLang="de-DE" baseline="0" dirty="0" err="1">
                <a:latin typeface="Arial" charset="0"/>
                <a:cs typeface="Arial" charset="0"/>
              </a:rPr>
              <a:t>to</a:t>
            </a:r>
            <a:r>
              <a:rPr lang="de-DE" altLang="de-DE" baseline="0" dirty="0">
                <a:latin typeface="Arial" charset="0"/>
                <a:cs typeface="Arial" charset="0"/>
              </a:rPr>
              <a:t> </a:t>
            </a:r>
            <a:r>
              <a:rPr lang="de-DE" altLang="de-DE" baseline="0" dirty="0" err="1">
                <a:latin typeface="Arial" charset="0"/>
                <a:cs typeface="Arial" charset="0"/>
              </a:rPr>
              <a:t>adapt</a:t>
            </a:r>
            <a:r>
              <a:rPr lang="de-DE" altLang="de-DE" baseline="0" dirty="0">
                <a:latin typeface="Arial" charset="0"/>
                <a:cs typeface="Arial" charset="0"/>
              </a:rPr>
              <a:t> </a:t>
            </a:r>
            <a:r>
              <a:rPr lang="de-DE" altLang="de-DE" baseline="0" dirty="0" err="1">
                <a:latin typeface="Arial" charset="0"/>
                <a:cs typeface="Arial" charset="0"/>
              </a:rPr>
              <a:t>to</a:t>
            </a:r>
            <a:r>
              <a:rPr lang="de-DE" altLang="de-DE" baseline="0" dirty="0">
                <a:latin typeface="Arial" charset="0"/>
                <a:cs typeface="Arial" charset="0"/>
              </a:rPr>
              <a:t> </a:t>
            </a:r>
            <a:r>
              <a:rPr lang="de-DE" altLang="de-DE" baseline="0" dirty="0" err="1">
                <a:latin typeface="Arial" charset="0"/>
                <a:cs typeface="Arial" charset="0"/>
              </a:rPr>
              <a:t>chanes</a:t>
            </a:r>
            <a:r>
              <a:rPr lang="de-DE" altLang="de-DE" baseline="0" dirty="0">
                <a:latin typeface="Arial" charset="0"/>
                <a:cs typeface="Arial" charset="0"/>
              </a:rPr>
              <a:t> in </a:t>
            </a:r>
            <a:r>
              <a:rPr lang="de-DE" altLang="de-DE" baseline="0" dirty="0" err="1">
                <a:latin typeface="Arial" charset="0"/>
                <a:cs typeface="Arial" charset="0"/>
              </a:rPr>
              <a:t>climate</a:t>
            </a:r>
            <a:r>
              <a:rPr lang="de-DE" altLang="de-DE" baseline="0" dirty="0">
                <a:latin typeface="Arial" charset="0"/>
                <a:cs typeface="Arial" charset="0"/>
              </a:rPr>
              <a:t>. </a:t>
            </a:r>
            <a:endParaRPr lang="de-DE" altLang="de-DE" dirty="0">
              <a:latin typeface="Arial" charset="0"/>
              <a:cs typeface="Arial" charset="0"/>
            </a:endParaRPr>
          </a:p>
          <a:p>
            <a:r>
              <a:rPr lang="de-DE" altLang="de-DE" dirty="0">
                <a:latin typeface="Arial" charset="0"/>
                <a:cs typeface="Arial" charset="0"/>
              </a:rPr>
              <a:t>In </a:t>
            </a:r>
            <a:r>
              <a:rPr lang="de-DE" altLang="de-DE" dirty="0" err="1">
                <a:latin typeface="Arial" charset="0"/>
                <a:cs typeface="Arial" charset="0"/>
              </a:rPr>
              <a:t>your</a:t>
            </a:r>
            <a:r>
              <a:rPr lang="de-DE" altLang="de-DE" dirty="0">
                <a:latin typeface="Arial" charset="0"/>
                <a:cs typeface="Arial" charset="0"/>
              </a:rPr>
              <a:t> </a:t>
            </a:r>
            <a:r>
              <a:rPr lang="de-DE" altLang="de-DE" dirty="0" err="1">
                <a:latin typeface="Arial" charset="0"/>
                <a:cs typeface="Arial" charset="0"/>
              </a:rPr>
              <a:t>experience</a:t>
            </a:r>
            <a:r>
              <a:rPr lang="de-DE" altLang="de-DE" dirty="0">
                <a:latin typeface="Arial" charset="0"/>
                <a:cs typeface="Arial" charset="0"/>
              </a:rPr>
              <a:t>, </a:t>
            </a:r>
            <a:r>
              <a:rPr lang="de-DE" altLang="de-DE" dirty="0" err="1">
                <a:latin typeface="Arial" charset="0"/>
                <a:cs typeface="Arial" charset="0"/>
              </a:rPr>
              <a:t>would</a:t>
            </a:r>
            <a:r>
              <a:rPr lang="de-DE" altLang="de-DE" baseline="0" dirty="0">
                <a:latin typeface="Arial" charset="0"/>
                <a:cs typeface="Arial" charset="0"/>
              </a:rPr>
              <a:t> </a:t>
            </a:r>
            <a:r>
              <a:rPr lang="de-DE" altLang="de-DE" baseline="0" dirty="0" err="1">
                <a:latin typeface="Arial" charset="0"/>
                <a:cs typeface="Arial" charset="0"/>
              </a:rPr>
              <a:t>it</a:t>
            </a:r>
            <a:r>
              <a:rPr lang="de-DE" altLang="de-DE" baseline="0" dirty="0">
                <a:latin typeface="Arial" charset="0"/>
                <a:cs typeface="Arial" charset="0"/>
              </a:rPr>
              <a:t> </a:t>
            </a:r>
            <a:r>
              <a:rPr lang="de-DE" altLang="de-DE" baseline="0" dirty="0" err="1">
                <a:latin typeface="Arial" charset="0"/>
                <a:cs typeface="Arial" charset="0"/>
              </a:rPr>
              <a:t>be</a:t>
            </a:r>
            <a:r>
              <a:rPr lang="de-DE" altLang="de-DE" baseline="0" dirty="0">
                <a:latin typeface="Arial" charset="0"/>
                <a:cs typeface="Arial" charset="0"/>
              </a:rPr>
              <a:t> </a:t>
            </a:r>
            <a:r>
              <a:rPr lang="de-DE" altLang="de-DE" baseline="0" dirty="0" err="1">
                <a:latin typeface="Arial" charset="0"/>
                <a:cs typeface="Arial" charset="0"/>
              </a:rPr>
              <a:t>possible</a:t>
            </a:r>
            <a:r>
              <a:rPr lang="de-DE" altLang="de-DE" baseline="0" dirty="0">
                <a:latin typeface="Arial" charset="0"/>
                <a:cs typeface="Arial" charset="0"/>
              </a:rPr>
              <a:t> </a:t>
            </a:r>
            <a:r>
              <a:rPr lang="de-DE" altLang="de-DE" baseline="0" dirty="0" err="1">
                <a:latin typeface="Arial" charset="0"/>
                <a:cs typeface="Arial" charset="0"/>
              </a:rPr>
              <a:t>to</a:t>
            </a:r>
            <a:r>
              <a:rPr lang="de-DE" altLang="de-DE" baseline="0" dirty="0">
                <a:latin typeface="Arial" charset="0"/>
                <a:cs typeface="Arial" charset="0"/>
              </a:rPr>
              <a:t> </a:t>
            </a:r>
            <a:r>
              <a:rPr lang="de-DE" altLang="de-DE" baseline="0" dirty="0" err="1">
                <a:latin typeface="Arial" charset="0"/>
                <a:cs typeface="Arial" charset="0"/>
              </a:rPr>
              <a:t>implemented</a:t>
            </a:r>
            <a:r>
              <a:rPr lang="de-DE" altLang="de-DE" baseline="0" dirty="0">
                <a:latin typeface="Arial" charset="0"/>
                <a:cs typeface="Arial" charset="0"/>
              </a:rPr>
              <a:t> all </a:t>
            </a:r>
            <a:r>
              <a:rPr lang="de-DE" altLang="de-DE" baseline="0" dirty="0" err="1">
                <a:latin typeface="Arial" charset="0"/>
                <a:cs typeface="Arial" charset="0"/>
              </a:rPr>
              <a:t>adaptation</a:t>
            </a:r>
            <a:r>
              <a:rPr lang="de-DE" altLang="de-DE" baseline="0" dirty="0">
                <a:latin typeface="Arial" charset="0"/>
                <a:cs typeface="Arial" charset="0"/>
              </a:rPr>
              <a:t> </a:t>
            </a:r>
            <a:r>
              <a:rPr lang="de-DE" altLang="de-DE" baseline="0" dirty="0" err="1">
                <a:latin typeface="Arial" charset="0"/>
                <a:cs typeface="Arial" charset="0"/>
              </a:rPr>
              <a:t>measures</a:t>
            </a:r>
            <a:r>
              <a:rPr lang="de-DE" altLang="de-DE" baseline="0" dirty="0">
                <a:latin typeface="Arial" charset="0"/>
                <a:cs typeface="Arial" charset="0"/>
              </a:rPr>
              <a:t>?</a:t>
            </a:r>
          </a:p>
          <a:p>
            <a:endParaRPr lang="de-DE" altLang="de-DE" baseline="0" dirty="0">
              <a:latin typeface="Arial" charset="0"/>
              <a:cs typeface="Arial" charset="0"/>
            </a:endParaRPr>
          </a:p>
          <a:p>
            <a:r>
              <a:rPr lang="de-DE" altLang="de-DE" baseline="0" dirty="0" err="1">
                <a:latin typeface="Arial" charset="0"/>
                <a:cs typeface="Arial" charset="0"/>
              </a:rPr>
              <a:t>We</a:t>
            </a:r>
            <a:r>
              <a:rPr lang="de-DE" altLang="de-DE" baseline="0" dirty="0">
                <a:latin typeface="Arial" charset="0"/>
                <a:cs typeface="Arial" charset="0"/>
              </a:rPr>
              <a:t> </a:t>
            </a:r>
            <a:r>
              <a:rPr lang="de-DE" altLang="de-DE" baseline="0" dirty="0" err="1">
                <a:latin typeface="Arial" charset="0"/>
                <a:cs typeface="Arial" charset="0"/>
              </a:rPr>
              <a:t>know</a:t>
            </a:r>
            <a:r>
              <a:rPr lang="de-DE" altLang="de-DE" dirty="0">
                <a:latin typeface="Arial" charset="0"/>
                <a:cs typeface="Arial" charset="0"/>
              </a:rPr>
              <a:t> </a:t>
            </a:r>
            <a:r>
              <a:rPr lang="de-DE" altLang="de-DE" dirty="0" err="1">
                <a:latin typeface="Arial" charset="0"/>
                <a:cs typeface="Arial" charset="0"/>
              </a:rPr>
              <a:t>that</a:t>
            </a:r>
            <a:r>
              <a:rPr lang="de-DE" altLang="de-DE" dirty="0">
                <a:latin typeface="Arial" charset="0"/>
                <a:cs typeface="Arial" charset="0"/>
              </a:rPr>
              <a:t> </a:t>
            </a:r>
            <a:r>
              <a:rPr lang="de-DE" altLang="de-DE" dirty="0" err="1">
                <a:latin typeface="Arial" charset="0"/>
                <a:cs typeface="Arial" charset="0"/>
              </a:rPr>
              <a:t>many</a:t>
            </a:r>
            <a:r>
              <a:rPr lang="de-DE" altLang="de-DE" dirty="0">
                <a:latin typeface="Arial" charset="0"/>
                <a:cs typeface="Arial" charset="0"/>
              </a:rPr>
              <a:t> </a:t>
            </a:r>
            <a:r>
              <a:rPr lang="de-DE" altLang="de-DE" dirty="0" err="1">
                <a:latin typeface="Arial" charset="0"/>
                <a:cs typeface="Arial" charset="0"/>
              </a:rPr>
              <a:t>sectors</a:t>
            </a:r>
            <a:r>
              <a:rPr lang="de-DE" altLang="de-DE" dirty="0">
                <a:latin typeface="Arial" charset="0"/>
                <a:cs typeface="Arial" charset="0"/>
              </a:rPr>
              <a:t> </a:t>
            </a:r>
            <a:r>
              <a:rPr lang="de-DE" altLang="de-DE" dirty="0" err="1">
                <a:latin typeface="Arial" charset="0"/>
                <a:cs typeface="Arial" charset="0"/>
              </a:rPr>
              <a:t>and</a:t>
            </a:r>
            <a:r>
              <a:rPr lang="de-DE" altLang="de-DE" dirty="0">
                <a:latin typeface="Arial" charset="0"/>
                <a:cs typeface="Arial" charset="0"/>
              </a:rPr>
              <a:t> </a:t>
            </a:r>
            <a:r>
              <a:rPr lang="de-DE" altLang="de-DE" dirty="0" err="1">
                <a:latin typeface="Arial" charset="0"/>
                <a:cs typeface="Arial" charset="0"/>
              </a:rPr>
              <a:t>activities</a:t>
            </a:r>
            <a:r>
              <a:rPr lang="de-DE" altLang="de-DE" dirty="0">
                <a:latin typeface="Arial" charset="0"/>
                <a:cs typeface="Arial" charset="0"/>
              </a:rPr>
              <a:t> in </a:t>
            </a:r>
            <a:r>
              <a:rPr lang="de-DE" altLang="de-DE" dirty="0" err="1">
                <a:latin typeface="Arial" charset="0"/>
                <a:cs typeface="Arial" charset="0"/>
              </a:rPr>
              <a:t>the</a:t>
            </a:r>
            <a:r>
              <a:rPr lang="de-DE" altLang="de-DE" dirty="0">
                <a:latin typeface="Arial" charset="0"/>
                <a:cs typeface="Arial" charset="0"/>
              </a:rPr>
              <a:t> </a:t>
            </a:r>
            <a:r>
              <a:rPr lang="de-DE" altLang="de-DE" dirty="0" err="1">
                <a:latin typeface="Arial" charset="0"/>
                <a:cs typeface="Arial" charset="0"/>
              </a:rPr>
              <a:t>sectors</a:t>
            </a:r>
            <a:r>
              <a:rPr lang="de-DE" altLang="de-DE" dirty="0">
                <a:latin typeface="Arial" charset="0"/>
                <a:cs typeface="Arial" charset="0"/>
              </a:rPr>
              <a:t> </a:t>
            </a:r>
            <a:r>
              <a:rPr lang="de-DE" altLang="de-DE" dirty="0" err="1">
                <a:latin typeface="Arial" charset="0"/>
                <a:cs typeface="Arial" charset="0"/>
              </a:rPr>
              <a:t>are</a:t>
            </a:r>
            <a:r>
              <a:rPr lang="de-DE" altLang="de-DE" dirty="0">
                <a:latin typeface="Arial" charset="0"/>
                <a:cs typeface="Arial" charset="0"/>
              </a:rPr>
              <a:t> </a:t>
            </a:r>
            <a:r>
              <a:rPr lang="de-DE" altLang="de-DE" dirty="0" err="1">
                <a:latin typeface="Arial" charset="0"/>
                <a:cs typeface="Arial" charset="0"/>
              </a:rPr>
              <a:t>affected</a:t>
            </a:r>
            <a:r>
              <a:rPr lang="de-DE" altLang="de-DE" dirty="0">
                <a:latin typeface="Arial" charset="0"/>
                <a:cs typeface="Arial" charset="0"/>
              </a:rPr>
              <a:t> </a:t>
            </a:r>
            <a:r>
              <a:rPr lang="de-DE" altLang="de-DE" dirty="0" err="1">
                <a:latin typeface="Arial" charset="0"/>
                <a:cs typeface="Arial" charset="0"/>
              </a:rPr>
              <a:t>by</a:t>
            </a:r>
            <a:r>
              <a:rPr lang="de-DE" altLang="de-DE" dirty="0">
                <a:latin typeface="Arial" charset="0"/>
                <a:cs typeface="Arial" charset="0"/>
              </a:rPr>
              <a:t> </a:t>
            </a:r>
            <a:r>
              <a:rPr lang="de-DE" altLang="de-DE" dirty="0" err="1">
                <a:latin typeface="Arial" charset="0"/>
                <a:cs typeface="Arial" charset="0"/>
              </a:rPr>
              <a:t>climate</a:t>
            </a:r>
            <a:r>
              <a:rPr lang="de-DE" altLang="de-DE" dirty="0">
                <a:latin typeface="Arial" charset="0"/>
                <a:cs typeface="Arial" charset="0"/>
              </a:rPr>
              <a:t> </a:t>
            </a:r>
            <a:r>
              <a:rPr lang="de-DE" altLang="de-DE" dirty="0" err="1">
                <a:latin typeface="Arial" charset="0"/>
                <a:cs typeface="Arial" charset="0"/>
              </a:rPr>
              <a:t>change</a:t>
            </a:r>
            <a:endParaRPr lang="de-DE" altLang="de-DE" dirty="0">
              <a:latin typeface="Arial" charset="0"/>
              <a:cs typeface="Arial" charset="0"/>
            </a:endParaRPr>
          </a:p>
          <a:p>
            <a:r>
              <a:rPr lang="de-DE" altLang="de-DE" dirty="0" err="1">
                <a:latin typeface="Arial" charset="0"/>
                <a:cs typeface="Arial" charset="0"/>
              </a:rPr>
              <a:t>We</a:t>
            </a:r>
            <a:r>
              <a:rPr lang="de-DE" altLang="de-DE" dirty="0">
                <a:latin typeface="Arial" charset="0"/>
                <a:cs typeface="Arial" charset="0"/>
              </a:rPr>
              <a:t> also </a:t>
            </a:r>
            <a:r>
              <a:rPr lang="de-DE" altLang="de-DE" dirty="0" err="1">
                <a:latin typeface="Arial" charset="0"/>
                <a:cs typeface="Arial" charset="0"/>
              </a:rPr>
              <a:t>know</a:t>
            </a:r>
            <a:r>
              <a:rPr lang="de-DE" altLang="de-DE" dirty="0">
                <a:latin typeface="Arial" charset="0"/>
                <a:cs typeface="Arial" charset="0"/>
              </a:rPr>
              <a:t> </a:t>
            </a:r>
            <a:r>
              <a:rPr lang="de-DE" altLang="de-DE" dirty="0" err="1">
                <a:latin typeface="Arial" charset="0"/>
                <a:cs typeface="Arial" charset="0"/>
              </a:rPr>
              <a:t>that</a:t>
            </a:r>
            <a:r>
              <a:rPr lang="de-DE" altLang="de-DE" dirty="0">
                <a:latin typeface="Arial" charset="0"/>
                <a:cs typeface="Arial" charset="0"/>
              </a:rPr>
              <a:t> </a:t>
            </a:r>
            <a:r>
              <a:rPr lang="de-DE" altLang="de-DE" dirty="0" err="1">
                <a:latin typeface="Arial" charset="0"/>
                <a:cs typeface="Arial" charset="0"/>
              </a:rPr>
              <a:t>adaptation</a:t>
            </a:r>
            <a:r>
              <a:rPr lang="de-DE" altLang="de-DE" baseline="0" dirty="0">
                <a:latin typeface="Arial" charset="0"/>
                <a:cs typeface="Arial" charset="0"/>
              </a:rPr>
              <a:t> </a:t>
            </a:r>
            <a:r>
              <a:rPr lang="de-DE" altLang="de-DE" baseline="0" dirty="0" err="1">
                <a:latin typeface="Arial" charset="0"/>
                <a:cs typeface="Arial" charset="0"/>
              </a:rPr>
              <a:t>to</a:t>
            </a:r>
            <a:r>
              <a:rPr lang="de-DE" altLang="de-DE" baseline="0" dirty="0">
                <a:latin typeface="Arial" charset="0"/>
                <a:cs typeface="Arial" charset="0"/>
              </a:rPr>
              <a:t> </a:t>
            </a:r>
            <a:r>
              <a:rPr lang="de-DE" altLang="de-DE" baseline="0" dirty="0" err="1">
                <a:latin typeface="Arial" charset="0"/>
                <a:cs typeface="Arial" charset="0"/>
              </a:rPr>
              <a:t>climate</a:t>
            </a:r>
            <a:r>
              <a:rPr lang="de-DE" altLang="de-DE" baseline="0" dirty="0">
                <a:latin typeface="Arial" charset="0"/>
                <a:cs typeface="Arial" charset="0"/>
              </a:rPr>
              <a:t> </a:t>
            </a:r>
            <a:r>
              <a:rPr lang="de-DE" altLang="de-DE" baseline="0" dirty="0" err="1">
                <a:latin typeface="Arial" charset="0"/>
                <a:cs typeface="Arial" charset="0"/>
              </a:rPr>
              <a:t>change</a:t>
            </a:r>
            <a:r>
              <a:rPr lang="de-DE" altLang="de-DE" baseline="0" dirty="0">
                <a:latin typeface="Arial" charset="0"/>
                <a:cs typeface="Arial" charset="0"/>
              </a:rPr>
              <a:t> also </a:t>
            </a:r>
            <a:r>
              <a:rPr lang="de-DE" altLang="de-DE" baseline="0" dirty="0" err="1">
                <a:latin typeface="Arial" charset="0"/>
                <a:cs typeface="Arial" charset="0"/>
              </a:rPr>
              <a:t>competes</a:t>
            </a:r>
            <a:r>
              <a:rPr lang="de-DE" altLang="de-DE" baseline="0" dirty="0">
                <a:latin typeface="Arial" charset="0"/>
                <a:cs typeface="Arial" charset="0"/>
              </a:rPr>
              <a:t> </a:t>
            </a:r>
            <a:r>
              <a:rPr lang="de-DE" altLang="de-DE" baseline="0" dirty="0" err="1">
                <a:latin typeface="Arial" charset="0"/>
                <a:cs typeface="Arial" charset="0"/>
              </a:rPr>
              <a:t>with</a:t>
            </a:r>
            <a:r>
              <a:rPr lang="de-DE" altLang="de-DE" baseline="0" dirty="0">
                <a:latin typeface="Arial" charset="0"/>
                <a:cs typeface="Arial" charset="0"/>
              </a:rPr>
              <a:t> </a:t>
            </a:r>
            <a:r>
              <a:rPr lang="de-DE" altLang="de-DE" baseline="0" dirty="0" err="1">
                <a:latin typeface="Arial" charset="0"/>
                <a:cs typeface="Arial" charset="0"/>
              </a:rPr>
              <a:t>other</a:t>
            </a:r>
            <a:r>
              <a:rPr lang="de-DE" altLang="de-DE" baseline="0" dirty="0">
                <a:latin typeface="Arial" charset="0"/>
                <a:cs typeface="Arial" charset="0"/>
              </a:rPr>
              <a:t> </a:t>
            </a:r>
            <a:r>
              <a:rPr lang="de-DE" altLang="de-DE" baseline="0" dirty="0" err="1">
                <a:latin typeface="Arial" charset="0"/>
                <a:cs typeface="Arial" charset="0"/>
              </a:rPr>
              <a:t>topics</a:t>
            </a:r>
            <a:r>
              <a:rPr lang="de-DE" altLang="de-DE" baseline="0" dirty="0">
                <a:latin typeface="Arial" charset="0"/>
                <a:cs typeface="Arial" charset="0"/>
              </a:rPr>
              <a:t> on </a:t>
            </a:r>
            <a:r>
              <a:rPr lang="de-DE" altLang="de-DE" baseline="0" dirty="0" err="1">
                <a:latin typeface="Arial" charset="0"/>
                <a:cs typeface="Arial" charset="0"/>
              </a:rPr>
              <a:t>the</a:t>
            </a:r>
            <a:r>
              <a:rPr lang="de-DE" altLang="de-DE" baseline="0" dirty="0">
                <a:latin typeface="Arial" charset="0"/>
                <a:cs typeface="Arial" charset="0"/>
              </a:rPr>
              <a:t> </a:t>
            </a:r>
            <a:r>
              <a:rPr lang="de-DE" altLang="de-DE" baseline="0" dirty="0" err="1">
                <a:latin typeface="Arial" charset="0"/>
                <a:cs typeface="Arial" charset="0"/>
              </a:rPr>
              <a:t>policy</a:t>
            </a:r>
            <a:r>
              <a:rPr lang="de-DE" altLang="de-DE" baseline="0" dirty="0">
                <a:latin typeface="Arial" charset="0"/>
                <a:cs typeface="Arial" charset="0"/>
              </a:rPr>
              <a:t> </a:t>
            </a:r>
            <a:r>
              <a:rPr lang="de-DE" altLang="de-DE" baseline="0" dirty="0" err="1">
                <a:latin typeface="Arial" charset="0"/>
                <a:cs typeface="Arial" charset="0"/>
              </a:rPr>
              <a:t>agenda</a:t>
            </a:r>
            <a:r>
              <a:rPr lang="de-DE" altLang="de-DE" baseline="0" dirty="0">
                <a:latin typeface="Arial" charset="0"/>
                <a:cs typeface="Arial" charset="0"/>
              </a:rPr>
              <a:t>. </a:t>
            </a:r>
          </a:p>
          <a:p>
            <a:r>
              <a:rPr lang="de-DE" altLang="de-DE" baseline="0" dirty="0">
                <a:latin typeface="Arial" charset="0"/>
                <a:cs typeface="Arial" charset="0"/>
              </a:rPr>
              <a:t>I </a:t>
            </a:r>
            <a:r>
              <a:rPr lang="de-DE" altLang="de-DE" baseline="0" dirty="0" err="1">
                <a:latin typeface="Arial" charset="0"/>
                <a:cs typeface="Arial" charset="0"/>
              </a:rPr>
              <a:t>think</a:t>
            </a:r>
            <a:r>
              <a:rPr lang="de-DE" altLang="de-DE" baseline="0" dirty="0">
                <a:latin typeface="Arial" charset="0"/>
                <a:cs typeface="Arial" charset="0"/>
              </a:rPr>
              <a:t> </a:t>
            </a:r>
            <a:r>
              <a:rPr lang="de-DE" altLang="de-DE" baseline="0" dirty="0" err="1">
                <a:latin typeface="Arial" charset="0"/>
                <a:cs typeface="Arial" charset="0"/>
              </a:rPr>
              <a:t>it</a:t>
            </a:r>
            <a:r>
              <a:rPr lang="de-DE" altLang="de-DE" baseline="0" dirty="0">
                <a:latin typeface="Arial" charset="0"/>
                <a:cs typeface="Arial" charset="0"/>
              </a:rPr>
              <a:t> </a:t>
            </a:r>
            <a:r>
              <a:rPr lang="de-DE" altLang="de-DE" baseline="0" dirty="0" err="1">
                <a:latin typeface="Arial" charset="0"/>
                <a:cs typeface="Arial" charset="0"/>
              </a:rPr>
              <a:t>is</a:t>
            </a:r>
            <a:r>
              <a:rPr lang="de-DE" altLang="de-DE" baseline="0" dirty="0">
                <a:latin typeface="Arial" charset="0"/>
                <a:cs typeface="Arial" charset="0"/>
              </a:rPr>
              <a:t> </a:t>
            </a:r>
            <a:r>
              <a:rPr lang="de-DE" altLang="de-DE" baseline="0" dirty="0" err="1">
                <a:latin typeface="Arial" charset="0"/>
                <a:cs typeface="Arial" charset="0"/>
              </a:rPr>
              <a:t>clear</a:t>
            </a:r>
            <a:r>
              <a:rPr lang="de-DE" altLang="de-DE" baseline="0" dirty="0">
                <a:latin typeface="Arial" charset="0"/>
                <a:cs typeface="Arial" charset="0"/>
              </a:rPr>
              <a:t> </a:t>
            </a:r>
            <a:r>
              <a:rPr lang="de-DE" altLang="de-DE" baseline="0" dirty="0" err="1">
                <a:latin typeface="Arial" charset="0"/>
                <a:cs typeface="Arial" charset="0"/>
              </a:rPr>
              <a:t>for</a:t>
            </a:r>
            <a:r>
              <a:rPr lang="de-DE" altLang="de-DE" baseline="0" dirty="0">
                <a:latin typeface="Arial" charset="0"/>
                <a:cs typeface="Arial" charset="0"/>
              </a:rPr>
              <a:t> </a:t>
            </a:r>
            <a:r>
              <a:rPr lang="de-DE" altLang="de-DE" baseline="0" dirty="0" err="1">
                <a:latin typeface="Arial" charset="0"/>
                <a:cs typeface="Arial" charset="0"/>
              </a:rPr>
              <a:t>everybody</a:t>
            </a:r>
            <a:r>
              <a:rPr lang="de-DE" altLang="de-DE" baseline="0" dirty="0">
                <a:latin typeface="Arial" charset="0"/>
                <a:cs typeface="Arial" charset="0"/>
              </a:rPr>
              <a:t> </a:t>
            </a:r>
            <a:r>
              <a:rPr lang="de-DE" altLang="de-DE" baseline="0" dirty="0" err="1">
                <a:latin typeface="Arial" charset="0"/>
                <a:cs typeface="Arial" charset="0"/>
              </a:rPr>
              <a:t>that</a:t>
            </a:r>
            <a:r>
              <a:rPr lang="de-DE" altLang="de-DE" baseline="0" dirty="0">
                <a:latin typeface="Arial" charset="0"/>
                <a:cs typeface="Arial" charset="0"/>
              </a:rPr>
              <a:t> not all </a:t>
            </a:r>
            <a:r>
              <a:rPr lang="de-DE" altLang="de-DE" baseline="0" dirty="0" err="1">
                <a:latin typeface="Arial" charset="0"/>
                <a:cs typeface="Arial" charset="0"/>
              </a:rPr>
              <a:t>of</a:t>
            </a:r>
            <a:r>
              <a:rPr lang="de-DE" altLang="de-DE" baseline="0" dirty="0">
                <a:latin typeface="Arial" charset="0"/>
                <a:cs typeface="Arial" charset="0"/>
              </a:rPr>
              <a:t> </a:t>
            </a:r>
            <a:r>
              <a:rPr lang="de-DE" altLang="de-DE" baseline="0" dirty="0" err="1">
                <a:latin typeface="Arial" charset="0"/>
                <a:cs typeface="Arial" charset="0"/>
              </a:rPr>
              <a:t>the</a:t>
            </a:r>
            <a:r>
              <a:rPr lang="de-DE" altLang="de-DE" baseline="0" dirty="0">
                <a:latin typeface="Arial" charset="0"/>
                <a:cs typeface="Arial" charset="0"/>
              </a:rPr>
              <a:t> different </a:t>
            </a:r>
            <a:r>
              <a:rPr lang="de-DE" altLang="de-DE" baseline="0" dirty="0" err="1">
                <a:latin typeface="Arial" charset="0"/>
                <a:cs typeface="Arial" charset="0"/>
              </a:rPr>
              <a:t>adaptation</a:t>
            </a:r>
            <a:r>
              <a:rPr lang="de-DE" altLang="de-DE" baseline="0" dirty="0">
                <a:latin typeface="Arial" charset="0"/>
                <a:cs typeface="Arial" charset="0"/>
              </a:rPr>
              <a:t> </a:t>
            </a:r>
            <a:r>
              <a:rPr lang="de-DE" altLang="de-DE" baseline="0" dirty="0" err="1">
                <a:latin typeface="Arial" charset="0"/>
                <a:cs typeface="Arial" charset="0"/>
              </a:rPr>
              <a:t>options</a:t>
            </a:r>
            <a:r>
              <a:rPr lang="de-DE" altLang="de-DE" baseline="0" dirty="0">
                <a:latin typeface="Arial" charset="0"/>
                <a:cs typeface="Arial" charset="0"/>
              </a:rPr>
              <a:t> </a:t>
            </a:r>
            <a:r>
              <a:rPr lang="de-DE" altLang="de-DE" baseline="0" dirty="0" err="1">
                <a:latin typeface="Arial" charset="0"/>
                <a:cs typeface="Arial" charset="0"/>
              </a:rPr>
              <a:t>could</a:t>
            </a:r>
            <a:r>
              <a:rPr lang="de-DE" altLang="de-DE" baseline="0" dirty="0">
                <a:latin typeface="Arial" charset="0"/>
                <a:cs typeface="Arial" charset="0"/>
              </a:rPr>
              <a:t> </a:t>
            </a:r>
            <a:r>
              <a:rPr lang="de-DE" altLang="de-DE" baseline="0" dirty="0" err="1">
                <a:latin typeface="Arial" charset="0"/>
                <a:cs typeface="Arial" charset="0"/>
              </a:rPr>
              <a:t>be</a:t>
            </a:r>
            <a:r>
              <a:rPr lang="de-DE" altLang="de-DE" baseline="0" dirty="0">
                <a:latin typeface="Arial" charset="0"/>
                <a:cs typeface="Arial" charset="0"/>
              </a:rPr>
              <a:t> </a:t>
            </a:r>
            <a:r>
              <a:rPr lang="de-DE" altLang="de-DE" baseline="0" dirty="0" err="1">
                <a:latin typeface="Arial" charset="0"/>
                <a:cs typeface="Arial" charset="0"/>
              </a:rPr>
              <a:t>implemented</a:t>
            </a:r>
            <a:r>
              <a:rPr lang="de-DE" altLang="de-DE" baseline="0" dirty="0">
                <a:latin typeface="Arial" charset="0"/>
                <a:cs typeface="Arial" charset="0"/>
              </a:rPr>
              <a:t>. </a:t>
            </a:r>
          </a:p>
          <a:p>
            <a:endParaRPr lang="de-DE" altLang="de-DE" baseline="0" dirty="0">
              <a:latin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altLang="de-DE" baseline="0" dirty="0" err="1">
                <a:latin typeface="Arial" charset="0"/>
                <a:cs typeface="Arial" charset="0"/>
              </a:rPr>
              <a:t>What</a:t>
            </a:r>
            <a:r>
              <a:rPr lang="de-DE" altLang="de-DE" baseline="0" dirty="0">
                <a:latin typeface="Arial" charset="0"/>
                <a:cs typeface="Arial" charset="0"/>
              </a:rPr>
              <a:t> </a:t>
            </a:r>
            <a:r>
              <a:rPr lang="de-DE" altLang="de-DE" baseline="0" dirty="0" err="1">
                <a:latin typeface="Arial" charset="0"/>
                <a:cs typeface="Arial" charset="0"/>
              </a:rPr>
              <a:t>are</a:t>
            </a:r>
            <a:r>
              <a:rPr lang="de-DE" altLang="de-DE" baseline="0" dirty="0">
                <a:latin typeface="Arial" charset="0"/>
                <a:cs typeface="Arial" charset="0"/>
              </a:rPr>
              <a:t> </a:t>
            </a:r>
            <a:r>
              <a:rPr lang="de-DE" altLang="de-DE" baseline="0" dirty="0" err="1">
                <a:latin typeface="Arial" charset="0"/>
                <a:cs typeface="Arial" charset="0"/>
              </a:rPr>
              <a:t>main</a:t>
            </a:r>
            <a:r>
              <a:rPr lang="de-DE" altLang="de-DE" baseline="0" dirty="0">
                <a:latin typeface="Arial" charset="0"/>
                <a:cs typeface="Arial" charset="0"/>
              </a:rPr>
              <a:t> </a:t>
            </a:r>
            <a:r>
              <a:rPr lang="de-DE" altLang="de-DE" baseline="0" dirty="0" err="1">
                <a:latin typeface="Arial" charset="0"/>
                <a:cs typeface="Arial" charset="0"/>
              </a:rPr>
              <a:t>reasons</a:t>
            </a:r>
            <a:r>
              <a:rPr lang="de-DE" altLang="de-DE" baseline="0" dirty="0">
                <a:latin typeface="Arial" charset="0"/>
                <a:cs typeface="Arial" charset="0"/>
              </a:rPr>
              <a:t>, </a:t>
            </a:r>
            <a:r>
              <a:rPr lang="de-DE" altLang="de-DE" baseline="0" dirty="0" err="1">
                <a:latin typeface="Arial" charset="0"/>
                <a:cs typeface="Arial" charset="0"/>
              </a:rPr>
              <a:t>that</a:t>
            </a:r>
            <a:r>
              <a:rPr lang="de-DE" altLang="de-DE" baseline="0" dirty="0">
                <a:latin typeface="Arial" charset="0"/>
                <a:cs typeface="Arial" charset="0"/>
              </a:rPr>
              <a:t> </a:t>
            </a:r>
            <a:r>
              <a:rPr lang="de-DE" altLang="de-DE" baseline="0" dirty="0" err="1">
                <a:latin typeface="Arial" charset="0"/>
                <a:cs typeface="Arial" charset="0"/>
              </a:rPr>
              <a:t>you</a:t>
            </a:r>
            <a:r>
              <a:rPr lang="de-DE" altLang="de-DE" baseline="0" dirty="0">
                <a:latin typeface="Arial" charset="0"/>
                <a:cs typeface="Arial" charset="0"/>
              </a:rPr>
              <a:t> </a:t>
            </a:r>
            <a:r>
              <a:rPr lang="de-DE" altLang="de-DE" baseline="0" dirty="0" err="1">
                <a:latin typeface="Arial" charset="0"/>
                <a:cs typeface="Arial" charset="0"/>
              </a:rPr>
              <a:t>won‘t</a:t>
            </a:r>
            <a:r>
              <a:rPr lang="de-DE" altLang="de-DE" baseline="0" dirty="0">
                <a:latin typeface="Arial" charset="0"/>
                <a:cs typeface="Arial" charset="0"/>
              </a:rPr>
              <a:t> </a:t>
            </a:r>
            <a:r>
              <a:rPr lang="de-DE" altLang="de-DE" baseline="0" dirty="0" err="1">
                <a:latin typeface="Arial" charset="0"/>
                <a:cs typeface="Arial" charset="0"/>
              </a:rPr>
              <a:t>be</a:t>
            </a:r>
            <a:r>
              <a:rPr lang="de-DE" altLang="de-DE" baseline="0" dirty="0">
                <a:latin typeface="Arial" charset="0"/>
                <a:cs typeface="Arial" charset="0"/>
              </a:rPr>
              <a:t> </a:t>
            </a:r>
            <a:r>
              <a:rPr lang="de-DE" altLang="de-DE" baseline="0" dirty="0" err="1">
                <a:latin typeface="Arial" charset="0"/>
                <a:cs typeface="Arial" charset="0"/>
              </a:rPr>
              <a:t>able</a:t>
            </a:r>
            <a:r>
              <a:rPr lang="de-DE" altLang="de-DE" baseline="0" dirty="0">
                <a:latin typeface="Arial" charset="0"/>
                <a:cs typeface="Arial" charset="0"/>
              </a:rPr>
              <a:t> </a:t>
            </a:r>
            <a:r>
              <a:rPr lang="de-DE" altLang="de-DE" baseline="0" dirty="0" err="1">
                <a:latin typeface="Arial" charset="0"/>
                <a:cs typeface="Arial" charset="0"/>
              </a:rPr>
              <a:t>to</a:t>
            </a:r>
            <a:r>
              <a:rPr lang="de-DE" altLang="de-DE" baseline="0" dirty="0">
                <a:latin typeface="Arial" charset="0"/>
                <a:cs typeface="Arial" charset="0"/>
              </a:rPr>
              <a:t> </a:t>
            </a:r>
            <a:r>
              <a:rPr lang="de-DE" altLang="de-DE" baseline="0" dirty="0" err="1">
                <a:latin typeface="Arial" charset="0"/>
                <a:cs typeface="Arial" charset="0"/>
              </a:rPr>
              <a:t>implement</a:t>
            </a:r>
            <a:r>
              <a:rPr lang="de-DE" altLang="de-DE" baseline="0" dirty="0">
                <a:latin typeface="Arial" charset="0"/>
                <a:cs typeface="Arial" charset="0"/>
              </a:rPr>
              <a:t> all?</a:t>
            </a:r>
          </a:p>
          <a:p>
            <a:r>
              <a:rPr lang="de-DE" altLang="de-DE" baseline="0" dirty="0" err="1">
                <a:latin typeface="Arial" charset="0"/>
                <a:cs typeface="Arial" charset="0"/>
              </a:rPr>
              <a:t>From</a:t>
            </a:r>
            <a:r>
              <a:rPr lang="de-DE" altLang="de-DE" baseline="0" dirty="0">
                <a:latin typeface="Arial" charset="0"/>
                <a:cs typeface="Arial" charset="0"/>
              </a:rPr>
              <a:t> </a:t>
            </a:r>
            <a:r>
              <a:rPr lang="de-DE" altLang="de-DE" baseline="0" dirty="0" err="1">
                <a:latin typeface="Arial" charset="0"/>
                <a:cs typeface="Arial" charset="0"/>
              </a:rPr>
              <a:t>your</a:t>
            </a:r>
            <a:r>
              <a:rPr lang="de-DE" altLang="de-DE" baseline="0" dirty="0">
                <a:latin typeface="Arial" charset="0"/>
                <a:cs typeface="Arial" charset="0"/>
              </a:rPr>
              <a:t> </a:t>
            </a:r>
            <a:r>
              <a:rPr lang="de-DE" altLang="de-DE" baseline="0" dirty="0" err="1">
                <a:latin typeface="Arial" charset="0"/>
                <a:cs typeface="Arial" charset="0"/>
              </a:rPr>
              <a:t>experience</a:t>
            </a:r>
            <a:r>
              <a:rPr lang="de-DE" altLang="de-DE" baseline="0" dirty="0">
                <a:latin typeface="Arial" charset="0"/>
                <a:cs typeface="Arial" charset="0"/>
              </a:rPr>
              <a:t>, </a:t>
            </a:r>
            <a:r>
              <a:rPr lang="de-DE" altLang="de-DE" baseline="0" dirty="0" err="1">
                <a:latin typeface="Arial" charset="0"/>
                <a:cs typeface="Arial" charset="0"/>
              </a:rPr>
              <a:t>what</a:t>
            </a:r>
            <a:r>
              <a:rPr lang="de-DE" altLang="de-DE" baseline="0" dirty="0">
                <a:latin typeface="Arial" charset="0"/>
                <a:cs typeface="Arial" charset="0"/>
              </a:rPr>
              <a:t> do </a:t>
            </a:r>
            <a:r>
              <a:rPr lang="de-DE" altLang="de-DE" baseline="0" dirty="0" err="1">
                <a:latin typeface="Arial" charset="0"/>
                <a:cs typeface="Arial" charset="0"/>
              </a:rPr>
              <a:t>you</a:t>
            </a:r>
            <a:r>
              <a:rPr lang="de-DE" altLang="de-DE" baseline="0" dirty="0">
                <a:latin typeface="Arial" charset="0"/>
                <a:cs typeface="Arial" charset="0"/>
              </a:rPr>
              <a:t> </a:t>
            </a:r>
            <a:r>
              <a:rPr lang="de-DE" altLang="de-DE" baseline="0" dirty="0" err="1">
                <a:latin typeface="Arial" charset="0"/>
                <a:cs typeface="Arial" charset="0"/>
              </a:rPr>
              <a:t>think</a:t>
            </a:r>
            <a:r>
              <a:rPr lang="de-DE" altLang="de-DE" baseline="0" dirty="0">
                <a:latin typeface="Arial" charset="0"/>
                <a:cs typeface="Arial" charset="0"/>
              </a:rPr>
              <a:t> </a:t>
            </a:r>
            <a:r>
              <a:rPr lang="de-DE" altLang="de-DE" baseline="0" dirty="0" err="1">
                <a:latin typeface="Arial" charset="0"/>
                <a:cs typeface="Arial" charset="0"/>
              </a:rPr>
              <a:t>are</a:t>
            </a:r>
            <a:r>
              <a:rPr lang="de-DE" altLang="de-DE" baseline="0" dirty="0">
                <a:latin typeface="Arial" charset="0"/>
                <a:cs typeface="Arial" charset="0"/>
              </a:rPr>
              <a:t> </a:t>
            </a:r>
            <a:r>
              <a:rPr lang="de-DE" altLang="de-DE" baseline="0" dirty="0" err="1">
                <a:latin typeface="Arial" charset="0"/>
                <a:cs typeface="Arial" charset="0"/>
              </a:rPr>
              <a:t>the</a:t>
            </a:r>
            <a:r>
              <a:rPr lang="de-DE" altLang="de-DE" baseline="0" dirty="0">
                <a:latin typeface="Arial" charset="0"/>
                <a:cs typeface="Arial" charset="0"/>
              </a:rPr>
              <a:t> </a:t>
            </a:r>
            <a:r>
              <a:rPr lang="de-DE" altLang="de-DE" baseline="0" dirty="0" err="1">
                <a:latin typeface="Arial" charset="0"/>
                <a:cs typeface="Arial" charset="0"/>
              </a:rPr>
              <a:t>reasons</a:t>
            </a:r>
            <a:r>
              <a:rPr lang="de-DE" altLang="de-DE" baseline="0" dirty="0">
                <a:latin typeface="Arial" charset="0"/>
                <a:cs typeface="Arial" charset="0"/>
              </a:rPr>
              <a:t> </a:t>
            </a:r>
            <a:r>
              <a:rPr lang="de-DE" altLang="de-DE" baseline="0" dirty="0" err="1">
                <a:latin typeface="Arial" charset="0"/>
                <a:cs typeface="Arial" charset="0"/>
              </a:rPr>
              <a:t>why</a:t>
            </a:r>
            <a:r>
              <a:rPr lang="de-DE" altLang="de-DE" baseline="0" dirty="0">
                <a:latin typeface="Arial" charset="0"/>
                <a:cs typeface="Arial" charset="0"/>
              </a:rPr>
              <a:t> </a:t>
            </a:r>
            <a:r>
              <a:rPr lang="de-DE" altLang="de-DE" baseline="0" dirty="0" err="1">
                <a:latin typeface="Arial" charset="0"/>
                <a:cs typeface="Arial" charset="0"/>
              </a:rPr>
              <a:t>we</a:t>
            </a:r>
            <a:r>
              <a:rPr lang="de-DE" altLang="de-DE" baseline="0" dirty="0">
                <a:latin typeface="Arial" charset="0"/>
                <a:cs typeface="Arial" charset="0"/>
              </a:rPr>
              <a:t> </a:t>
            </a:r>
            <a:r>
              <a:rPr lang="de-DE" altLang="de-DE" baseline="0" dirty="0" err="1">
                <a:latin typeface="Arial" charset="0"/>
                <a:cs typeface="Arial" charset="0"/>
              </a:rPr>
              <a:t>have</a:t>
            </a:r>
            <a:r>
              <a:rPr lang="de-DE" altLang="de-DE" baseline="0" dirty="0">
                <a:latin typeface="Arial" charset="0"/>
                <a:cs typeface="Arial" charset="0"/>
              </a:rPr>
              <a:t> </a:t>
            </a:r>
            <a:r>
              <a:rPr lang="de-DE" altLang="de-DE" baseline="0" dirty="0" err="1">
                <a:latin typeface="Arial" charset="0"/>
                <a:cs typeface="Arial" charset="0"/>
              </a:rPr>
              <a:t>to</a:t>
            </a:r>
            <a:r>
              <a:rPr lang="de-DE" altLang="de-DE" baseline="0" dirty="0">
                <a:latin typeface="Arial" charset="0"/>
                <a:cs typeface="Arial" charset="0"/>
              </a:rPr>
              <a:t> </a:t>
            </a:r>
            <a:r>
              <a:rPr lang="de-DE" altLang="de-DE" baseline="0" dirty="0" err="1">
                <a:latin typeface="Arial" charset="0"/>
                <a:cs typeface="Arial" charset="0"/>
              </a:rPr>
              <a:t>select</a:t>
            </a:r>
            <a:r>
              <a:rPr lang="de-DE" altLang="de-DE" baseline="0" dirty="0">
                <a:latin typeface="Arial" charset="0"/>
                <a:cs typeface="Arial" charset="0"/>
              </a:rPr>
              <a:t> </a:t>
            </a:r>
            <a:r>
              <a:rPr lang="de-DE" altLang="de-DE" baseline="0" dirty="0" err="1">
                <a:latin typeface="Arial" charset="0"/>
                <a:cs typeface="Arial" charset="0"/>
              </a:rPr>
              <a:t>among</a:t>
            </a:r>
            <a:r>
              <a:rPr lang="de-DE" altLang="de-DE" baseline="0" dirty="0">
                <a:latin typeface="Arial" charset="0"/>
                <a:cs typeface="Arial" charset="0"/>
              </a:rPr>
              <a:t> </a:t>
            </a:r>
            <a:r>
              <a:rPr lang="de-DE" altLang="de-DE" baseline="0" dirty="0" err="1">
                <a:latin typeface="Arial" charset="0"/>
                <a:cs typeface="Arial" charset="0"/>
              </a:rPr>
              <a:t>the</a:t>
            </a:r>
            <a:r>
              <a:rPr lang="de-DE" altLang="de-DE" baseline="0" dirty="0">
                <a:latin typeface="Arial" charset="0"/>
                <a:cs typeface="Arial" charset="0"/>
              </a:rPr>
              <a:t> </a:t>
            </a:r>
            <a:r>
              <a:rPr lang="de-DE" altLang="de-DE" baseline="0" dirty="0" err="1">
                <a:latin typeface="Arial" charset="0"/>
                <a:cs typeface="Arial" charset="0"/>
              </a:rPr>
              <a:t>options</a:t>
            </a:r>
            <a:r>
              <a:rPr lang="de-DE" altLang="de-DE" baseline="0" dirty="0">
                <a:latin typeface="Arial" charset="0"/>
                <a:cs typeface="Arial" charset="0"/>
              </a:rPr>
              <a:t> </a:t>
            </a:r>
            <a:r>
              <a:rPr lang="de-DE" altLang="de-DE" baseline="0" dirty="0" err="1">
                <a:latin typeface="Arial" charset="0"/>
                <a:cs typeface="Arial" charset="0"/>
              </a:rPr>
              <a:t>or</a:t>
            </a:r>
            <a:r>
              <a:rPr lang="de-DE" altLang="de-DE" baseline="0" dirty="0">
                <a:latin typeface="Arial" charset="0"/>
                <a:cs typeface="Arial" charset="0"/>
              </a:rPr>
              <a:t> </a:t>
            </a:r>
            <a:r>
              <a:rPr lang="de-DE" altLang="de-DE" baseline="0" dirty="0" err="1">
                <a:latin typeface="Arial" charset="0"/>
                <a:cs typeface="Arial" charset="0"/>
              </a:rPr>
              <a:t>prioritize</a:t>
            </a:r>
            <a:r>
              <a:rPr lang="de-DE" altLang="de-DE" baseline="0" dirty="0">
                <a:latin typeface="Arial" charset="0"/>
                <a:cs typeface="Arial" charset="0"/>
              </a:rPr>
              <a:t>?</a:t>
            </a:r>
          </a:p>
          <a:p>
            <a:endParaRPr lang="de-DE" altLang="de-DE" baseline="0" dirty="0">
              <a:latin typeface="Arial" charset="0"/>
              <a:cs typeface="Arial" charset="0"/>
            </a:endParaRPr>
          </a:p>
          <a:p>
            <a:r>
              <a:rPr lang="de-DE" altLang="de-DE" baseline="0" dirty="0" err="1">
                <a:latin typeface="Arial" charset="0"/>
                <a:cs typeface="Arial" charset="0"/>
              </a:rPr>
              <a:t>Refer</a:t>
            </a:r>
            <a:r>
              <a:rPr lang="de-DE" altLang="de-DE" baseline="0" dirty="0">
                <a:latin typeface="Arial" charset="0"/>
                <a:cs typeface="Arial" charset="0"/>
              </a:rPr>
              <a:t> </a:t>
            </a:r>
            <a:r>
              <a:rPr lang="de-DE" altLang="de-DE" baseline="0" dirty="0" err="1">
                <a:latin typeface="Arial" charset="0"/>
                <a:cs typeface="Arial" charset="0"/>
              </a:rPr>
              <a:t>to</a:t>
            </a:r>
            <a:r>
              <a:rPr lang="de-DE" altLang="de-DE" baseline="0" dirty="0">
                <a:latin typeface="Arial" charset="0"/>
                <a:cs typeface="Arial" charset="0"/>
              </a:rPr>
              <a:t> NAP </a:t>
            </a:r>
            <a:r>
              <a:rPr lang="de-DE" altLang="de-DE" baseline="0" dirty="0" err="1">
                <a:latin typeface="Arial" charset="0"/>
                <a:cs typeface="Arial" charset="0"/>
              </a:rPr>
              <a:t>process</a:t>
            </a:r>
            <a:r>
              <a:rPr lang="de-DE" altLang="de-DE" baseline="0" dirty="0">
                <a:latin typeface="Arial" charset="0"/>
                <a:cs typeface="Arial" charset="0"/>
              </a:rPr>
              <a:t> </a:t>
            </a:r>
            <a:r>
              <a:rPr lang="de-DE" altLang="de-DE" baseline="0" dirty="0" err="1">
                <a:latin typeface="Arial" charset="0"/>
                <a:cs typeface="Arial" charset="0"/>
              </a:rPr>
              <a:t>and</a:t>
            </a:r>
            <a:r>
              <a:rPr lang="de-DE" altLang="de-DE" baseline="0" dirty="0">
                <a:latin typeface="Arial" charset="0"/>
                <a:cs typeface="Arial" charset="0"/>
              </a:rPr>
              <a:t>/</a:t>
            </a:r>
            <a:r>
              <a:rPr lang="de-DE" altLang="de-DE" baseline="0" dirty="0" err="1">
                <a:latin typeface="Arial" charset="0"/>
                <a:cs typeface="Arial" charset="0"/>
              </a:rPr>
              <a:t>or</a:t>
            </a:r>
            <a:r>
              <a:rPr lang="de-DE" altLang="de-DE" baseline="0" dirty="0">
                <a:latin typeface="Arial" charset="0"/>
                <a:cs typeface="Arial" charset="0"/>
              </a:rPr>
              <a:t> Technical Guidelines. </a:t>
            </a:r>
            <a:endParaRPr lang="de-DE" altLang="de-DE" dirty="0">
              <a:latin typeface="Arial" charset="0"/>
              <a:cs typeface="Arial" charset="0"/>
            </a:endParaRPr>
          </a:p>
          <a:p>
            <a:endParaRPr lang="de-DE" altLang="de-DE" dirty="0">
              <a:latin typeface="Arial" charset="0"/>
              <a:cs typeface="Arial" charset="0"/>
            </a:endParaRPr>
          </a:p>
          <a:p>
            <a:r>
              <a:rPr lang="de-DE" altLang="de-DE" dirty="0">
                <a:latin typeface="Arial" charset="0"/>
                <a:cs typeface="Arial" charset="0"/>
              </a:rPr>
              <a:t>Adaptation </a:t>
            </a:r>
            <a:r>
              <a:rPr lang="de-DE" altLang="de-DE" dirty="0" err="1">
                <a:latin typeface="Arial" charset="0"/>
                <a:cs typeface="Arial" charset="0"/>
              </a:rPr>
              <a:t>to</a:t>
            </a:r>
            <a:r>
              <a:rPr lang="de-DE" altLang="de-DE" dirty="0">
                <a:latin typeface="Arial" charset="0"/>
                <a:cs typeface="Arial" charset="0"/>
              </a:rPr>
              <a:t> CC </a:t>
            </a:r>
            <a:r>
              <a:rPr lang="de-DE" altLang="de-DE" dirty="0" err="1">
                <a:latin typeface="Arial" charset="0"/>
                <a:cs typeface="Arial" charset="0"/>
              </a:rPr>
              <a:t>is</a:t>
            </a:r>
            <a:r>
              <a:rPr lang="de-DE" altLang="de-DE" dirty="0">
                <a:latin typeface="Arial" charset="0"/>
                <a:cs typeface="Arial" charset="0"/>
              </a:rPr>
              <a:t> an </a:t>
            </a:r>
            <a:r>
              <a:rPr lang="de-DE" altLang="de-DE" dirty="0" err="1">
                <a:latin typeface="Arial" charset="0"/>
                <a:cs typeface="Arial" charset="0"/>
              </a:rPr>
              <a:t>investment</a:t>
            </a:r>
            <a:r>
              <a:rPr lang="de-DE" altLang="de-DE" dirty="0">
                <a:latin typeface="Arial" charset="0"/>
                <a:cs typeface="Arial" charset="0"/>
              </a:rPr>
              <a:t> </a:t>
            </a:r>
            <a:r>
              <a:rPr lang="de-DE" altLang="de-DE" dirty="0" err="1">
                <a:latin typeface="Arial" charset="0"/>
                <a:cs typeface="Arial" charset="0"/>
              </a:rPr>
              <a:t>facing</a:t>
            </a:r>
            <a:r>
              <a:rPr lang="de-DE" altLang="de-DE" dirty="0">
                <a:latin typeface="Arial" charset="0"/>
                <a:cs typeface="Arial" charset="0"/>
              </a:rPr>
              <a:t> limited </a:t>
            </a:r>
            <a:r>
              <a:rPr lang="de-DE" altLang="de-DE" dirty="0" err="1">
                <a:latin typeface="Arial" charset="0"/>
                <a:cs typeface="Arial" charset="0"/>
              </a:rPr>
              <a:t>resources</a:t>
            </a:r>
            <a:r>
              <a:rPr lang="de-DE" altLang="de-DE" dirty="0">
                <a:latin typeface="Arial" charset="0"/>
                <a:cs typeface="Arial" charset="0"/>
              </a:rPr>
              <a:t>. The</a:t>
            </a:r>
            <a:r>
              <a:rPr lang="de-DE" altLang="de-DE" baseline="0" dirty="0">
                <a:latin typeface="Arial" charset="0"/>
                <a:cs typeface="Arial" charset="0"/>
              </a:rPr>
              <a:t> </a:t>
            </a:r>
            <a:r>
              <a:rPr lang="de-DE" altLang="de-DE" baseline="0" dirty="0" err="1">
                <a:latin typeface="Arial" charset="0"/>
                <a:cs typeface="Arial" charset="0"/>
              </a:rPr>
              <a:t>objective</a:t>
            </a:r>
            <a:r>
              <a:rPr lang="de-DE" altLang="de-DE" baseline="0" dirty="0">
                <a:latin typeface="Arial" charset="0"/>
                <a:cs typeface="Arial" charset="0"/>
              </a:rPr>
              <a:t> </a:t>
            </a:r>
            <a:r>
              <a:rPr lang="de-DE" altLang="de-DE" baseline="0" dirty="0" err="1">
                <a:latin typeface="Arial" charset="0"/>
                <a:cs typeface="Arial" charset="0"/>
              </a:rPr>
              <a:t>of</a:t>
            </a:r>
            <a:r>
              <a:rPr lang="de-DE" altLang="de-DE" baseline="0" dirty="0">
                <a:latin typeface="Arial" charset="0"/>
                <a:cs typeface="Arial" charset="0"/>
              </a:rPr>
              <a:t> such an </a:t>
            </a:r>
            <a:r>
              <a:rPr lang="de-DE" altLang="de-DE" baseline="0" dirty="0" err="1">
                <a:latin typeface="Arial" charset="0"/>
                <a:cs typeface="Arial" charset="0"/>
              </a:rPr>
              <a:t>investment</a:t>
            </a:r>
            <a:r>
              <a:rPr lang="de-DE" altLang="de-DE" baseline="0" dirty="0">
                <a:latin typeface="Arial" charset="0"/>
                <a:cs typeface="Arial" charset="0"/>
              </a:rPr>
              <a:t> </a:t>
            </a:r>
            <a:r>
              <a:rPr lang="de-DE" altLang="de-DE" baseline="0" dirty="0" err="1">
                <a:latin typeface="Arial" charset="0"/>
                <a:cs typeface="Arial" charset="0"/>
              </a:rPr>
              <a:t>would</a:t>
            </a:r>
            <a:r>
              <a:rPr lang="de-DE" altLang="de-DE" baseline="0" dirty="0">
                <a:latin typeface="Arial" charset="0"/>
                <a:cs typeface="Arial" charset="0"/>
              </a:rPr>
              <a:t> </a:t>
            </a:r>
            <a:r>
              <a:rPr lang="de-DE" altLang="de-DE" baseline="0" dirty="0" err="1">
                <a:latin typeface="Arial" charset="0"/>
                <a:cs typeface="Arial" charset="0"/>
              </a:rPr>
              <a:t>be</a:t>
            </a:r>
            <a:r>
              <a:rPr lang="de-DE" altLang="de-DE" baseline="0" dirty="0">
                <a:latin typeface="Arial" charset="0"/>
                <a:cs typeface="Arial" charset="0"/>
              </a:rPr>
              <a:t> </a:t>
            </a:r>
            <a:r>
              <a:rPr lang="de-DE" altLang="de-DE" baseline="0" dirty="0" err="1">
                <a:latin typeface="Arial" charset="0"/>
                <a:cs typeface="Arial" charset="0"/>
              </a:rPr>
              <a:t>to</a:t>
            </a:r>
            <a:r>
              <a:rPr lang="de-DE" altLang="de-DE" baseline="0" dirty="0">
                <a:latin typeface="Arial" charset="0"/>
                <a:cs typeface="Arial" charset="0"/>
              </a:rPr>
              <a:t> </a:t>
            </a:r>
            <a:r>
              <a:rPr lang="de-DE" altLang="de-DE" baseline="0" dirty="0" err="1">
                <a:latin typeface="Arial" charset="0"/>
                <a:cs typeface="Arial" charset="0"/>
              </a:rPr>
              <a:t>create</a:t>
            </a:r>
            <a:r>
              <a:rPr lang="de-DE" altLang="de-DE" baseline="0" dirty="0">
                <a:latin typeface="Arial" charset="0"/>
                <a:cs typeface="Arial" charset="0"/>
              </a:rPr>
              <a:t> </a:t>
            </a:r>
            <a:r>
              <a:rPr lang="de-DE" altLang="de-DE" baseline="0" dirty="0" err="1">
                <a:latin typeface="Arial" charset="0"/>
                <a:cs typeface="Arial" charset="0"/>
              </a:rPr>
              <a:t>the</a:t>
            </a:r>
            <a:r>
              <a:rPr lang="de-DE" altLang="de-DE" baseline="0" dirty="0">
                <a:latin typeface="Arial" charset="0"/>
                <a:cs typeface="Arial" charset="0"/>
              </a:rPr>
              <a:t> </a:t>
            </a:r>
            <a:r>
              <a:rPr lang="de-DE" altLang="de-DE" baseline="0" dirty="0" err="1">
                <a:latin typeface="Arial" charset="0"/>
                <a:cs typeface="Arial" charset="0"/>
              </a:rPr>
              <a:t>highest</a:t>
            </a:r>
            <a:r>
              <a:rPr lang="de-DE" altLang="de-DE" baseline="0" dirty="0">
                <a:latin typeface="Arial" charset="0"/>
                <a:cs typeface="Arial" charset="0"/>
              </a:rPr>
              <a:t> </a:t>
            </a:r>
            <a:r>
              <a:rPr lang="de-DE" altLang="de-DE" baseline="0" dirty="0" err="1">
                <a:latin typeface="Arial" charset="0"/>
                <a:cs typeface="Arial" charset="0"/>
              </a:rPr>
              <a:t>benefit</a:t>
            </a:r>
            <a:r>
              <a:rPr lang="de-DE" altLang="de-DE" baseline="0" dirty="0">
                <a:latin typeface="Arial" charset="0"/>
                <a:cs typeface="Arial" charset="0"/>
              </a:rPr>
              <a:t> </a:t>
            </a:r>
            <a:r>
              <a:rPr lang="de-DE" altLang="de-DE" baseline="0" dirty="0" err="1">
                <a:latin typeface="Arial" charset="0"/>
                <a:cs typeface="Arial" charset="0"/>
              </a:rPr>
              <a:t>within</a:t>
            </a:r>
            <a:r>
              <a:rPr lang="de-DE" altLang="de-DE" baseline="0" dirty="0">
                <a:latin typeface="Arial" charset="0"/>
                <a:cs typeface="Arial" charset="0"/>
              </a:rPr>
              <a:t> a </a:t>
            </a:r>
            <a:r>
              <a:rPr lang="de-DE" altLang="de-DE" baseline="0" dirty="0" err="1">
                <a:latin typeface="Arial" charset="0"/>
                <a:cs typeface="Arial" charset="0"/>
              </a:rPr>
              <a:t>given</a:t>
            </a:r>
            <a:r>
              <a:rPr lang="de-DE" altLang="de-DE" baseline="0" dirty="0">
                <a:latin typeface="Arial" charset="0"/>
                <a:cs typeface="Arial" charset="0"/>
              </a:rPr>
              <a:t> </a:t>
            </a:r>
            <a:r>
              <a:rPr lang="de-DE" altLang="de-DE" baseline="0" dirty="0" err="1">
                <a:latin typeface="Arial" charset="0"/>
                <a:cs typeface="Arial" charset="0"/>
              </a:rPr>
              <a:t>project</a:t>
            </a:r>
            <a:r>
              <a:rPr lang="de-DE" altLang="de-DE" baseline="0" dirty="0">
                <a:latin typeface="Arial" charset="0"/>
                <a:cs typeface="Arial" charset="0"/>
              </a:rPr>
              <a:t>. </a:t>
            </a:r>
          </a:p>
          <a:p>
            <a:endParaRPr lang="de-DE" altLang="de-DE" dirty="0">
              <a:latin typeface="Arial" charset="0"/>
              <a:cs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de-DE" altLang="de-DE" dirty="0" err="1">
                <a:latin typeface="Arial" charset="0"/>
                <a:cs typeface="Arial" charset="0"/>
              </a:rPr>
              <a:t>Transparency</a:t>
            </a:r>
            <a:r>
              <a:rPr lang="de-DE" altLang="de-DE" dirty="0">
                <a:latin typeface="Arial" charset="0"/>
                <a:cs typeface="Arial" charset="0"/>
              </a:rPr>
              <a:t>: </a:t>
            </a:r>
            <a:r>
              <a:rPr lang="de-DE" altLang="de-DE" dirty="0" err="1">
                <a:latin typeface="Arial" charset="0"/>
                <a:cs typeface="Arial" charset="0"/>
              </a:rPr>
              <a:t>why</a:t>
            </a:r>
            <a:r>
              <a:rPr lang="de-DE" altLang="de-DE" baseline="0" dirty="0">
                <a:latin typeface="Arial" charset="0"/>
                <a:cs typeface="Arial" charset="0"/>
              </a:rPr>
              <a:t> was </a:t>
            </a:r>
            <a:r>
              <a:rPr lang="de-DE" altLang="de-DE" baseline="0" dirty="0" err="1">
                <a:latin typeface="Arial" charset="0"/>
                <a:cs typeface="Arial" charset="0"/>
              </a:rPr>
              <a:t>this</a:t>
            </a:r>
            <a:r>
              <a:rPr lang="de-DE" altLang="de-DE" baseline="0" dirty="0">
                <a:latin typeface="Arial" charset="0"/>
                <a:cs typeface="Arial" charset="0"/>
              </a:rPr>
              <a:t> </a:t>
            </a:r>
            <a:r>
              <a:rPr lang="de-DE" altLang="de-DE" baseline="0" dirty="0" err="1">
                <a:latin typeface="Arial" charset="0"/>
                <a:cs typeface="Arial" charset="0"/>
              </a:rPr>
              <a:t>specific</a:t>
            </a:r>
            <a:r>
              <a:rPr lang="de-DE" altLang="de-DE" baseline="0" dirty="0">
                <a:latin typeface="Arial" charset="0"/>
                <a:cs typeface="Arial" charset="0"/>
              </a:rPr>
              <a:t> </a:t>
            </a:r>
            <a:r>
              <a:rPr lang="de-DE" altLang="de-DE" baseline="0" dirty="0" err="1">
                <a:latin typeface="Arial" charset="0"/>
                <a:cs typeface="Arial" charset="0"/>
              </a:rPr>
              <a:t>option</a:t>
            </a:r>
            <a:r>
              <a:rPr lang="de-DE" altLang="de-DE" baseline="0" dirty="0">
                <a:latin typeface="Arial" charset="0"/>
                <a:cs typeface="Arial" charset="0"/>
              </a:rPr>
              <a:t> </a:t>
            </a:r>
            <a:r>
              <a:rPr lang="de-DE" altLang="de-DE" baseline="0" dirty="0" err="1">
                <a:latin typeface="Arial" charset="0"/>
                <a:cs typeface="Arial" charset="0"/>
              </a:rPr>
              <a:t>selected</a:t>
            </a:r>
            <a:r>
              <a:rPr lang="de-DE" altLang="de-DE" baseline="0" dirty="0">
                <a:latin typeface="Arial" charset="0"/>
                <a:cs typeface="Arial" charset="0"/>
              </a:rPr>
              <a:t> (</a:t>
            </a:r>
            <a:r>
              <a:rPr lang="de-DE" altLang="de-DE" baseline="0" dirty="0" err="1">
                <a:latin typeface="Arial" charset="0"/>
                <a:cs typeface="Arial" charset="0"/>
              </a:rPr>
              <a:t>and</a:t>
            </a:r>
            <a:r>
              <a:rPr lang="de-DE" altLang="de-DE" baseline="0" dirty="0">
                <a:latin typeface="Arial" charset="0"/>
                <a:cs typeface="Arial" charset="0"/>
              </a:rPr>
              <a:t> not </a:t>
            </a:r>
            <a:r>
              <a:rPr lang="de-DE" altLang="de-DE" baseline="0" dirty="0" err="1">
                <a:latin typeface="Arial" charset="0"/>
                <a:cs typeface="Arial" charset="0"/>
              </a:rPr>
              <a:t>others</a:t>
            </a:r>
            <a:r>
              <a:rPr lang="de-DE" altLang="de-DE" baseline="0" dirty="0">
                <a:latin typeface="Arial" charset="0"/>
                <a:cs typeface="Arial" charset="0"/>
              </a:rPr>
              <a:t>), t</a:t>
            </a:r>
            <a:r>
              <a:rPr lang="en-US" dirty="0"/>
              <a:t>o communicate the efforts in the field of  CC adaptation</a:t>
            </a:r>
          </a:p>
          <a:p>
            <a:r>
              <a:rPr lang="de-DE" altLang="de-DE" dirty="0" err="1">
                <a:latin typeface="Arial" charset="0"/>
                <a:cs typeface="Arial" charset="0"/>
              </a:rPr>
              <a:t>Accountability</a:t>
            </a:r>
            <a:r>
              <a:rPr lang="de-DE" altLang="de-DE" baseline="0" dirty="0">
                <a:latin typeface="Arial" charset="0"/>
                <a:cs typeface="Arial" charset="0"/>
              </a:rPr>
              <a:t>: </a:t>
            </a:r>
            <a:r>
              <a:rPr lang="de-DE" altLang="de-DE" baseline="0" dirty="0" err="1">
                <a:latin typeface="Arial" charset="0"/>
                <a:cs typeface="Arial" charset="0"/>
              </a:rPr>
              <a:t>towards</a:t>
            </a:r>
            <a:r>
              <a:rPr lang="de-DE" altLang="de-DE" baseline="0" dirty="0">
                <a:latin typeface="Arial" charset="0"/>
                <a:cs typeface="Arial" charset="0"/>
              </a:rPr>
              <a:t> </a:t>
            </a:r>
            <a:r>
              <a:rPr lang="de-DE" altLang="de-DE" baseline="0" dirty="0" err="1">
                <a:latin typeface="Arial" charset="0"/>
                <a:cs typeface="Arial" charset="0"/>
              </a:rPr>
              <a:t>donors</a:t>
            </a:r>
            <a:r>
              <a:rPr lang="de-DE" altLang="de-DE" baseline="0" dirty="0">
                <a:latin typeface="Arial" charset="0"/>
                <a:cs typeface="Arial" charset="0"/>
              </a:rPr>
              <a:t> </a:t>
            </a:r>
            <a:r>
              <a:rPr lang="de-DE" altLang="de-DE" baseline="0" dirty="0" err="1">
                <a:latin typeface="Arial" charset="0"/>
                <a:cs typeface="Arial" charset="0"/>
              </a:rPr>
              <a:t>who</a:t>
            </a:r>
            <a:r>
              <a:rPr lang="de-DE" altLang="de-DE" baseline="0" dirty="0">
                <a:latin typeface="Arial" charset="0"/>
                <a:cs typeface="Arial" charset="0"/>
              </a:rPr>
              <a:t> </a:t>
            </a:r>
            <a:r>
              <a:rPr lang="de-DE" altLang="de-DE" baseline="0" dirty="0" err="1">
                <a:latin typeface="Arial" charset="0"/>
                <a:cs typeface="Arial" charset="0"/>
              </a:rPr>
              <a:t>invest</a:t>
            </a:r>
            <a:r>
              <a:rPr lang="de-DE" altLang="de-DE" baseline="0" dirty="0">
                <a:latin typeface="Arial" charset="0"/>
                <a:cs typeface="Arial" charset="0"/>
              </a:rPr>
              <a:t> </a:t>
            </a:r>
            <a:r>
              <a:rPr lang="de-DE" altLang="de-DE" baseline="0" dirty="0" err="1">
                <a:latin typeface="Arial" charset="0"/>
                <a:cs typeface="Arial" charset="0"/>
              </a:rPr>
              <a:t>money</a:t>
            </a:r>
            <a:r>
              <a:rPr lang="de-DE" altLang="de-DE" baseline="0" dirty="0">
                <a:latin typeface="Arial" charset="0"/>
                <a:cs typeface="Arial" charset="0"/>
              </a:rPr>
              <a:t> </a:t>
            </a:r>
            <a:r>
              <a:rPr lang="de-DE" altLang="de-DE" baseline="0" dirty="0" err="1">
                <a:latin typeface="Arial" charset="0"/>
                <a:cs typeface="Arial" charset="0"/>
              </a:rPr>
              <a:t>into</a:t>
            </a:r>
            <a:r>
              <a:rPr lang="de-DE" altLang="de-DE" baseline="0" dirty="0">
                <a:latin typeface="Arial" charset="0"/>
                <a:cs typeface="Arial" charset="0"/>
              </a:rPr>
              <a:t> </a:t>
            </a:r>
            <a:r>
              <a:rPr lang="de-DE" altLang="de-DE" baseline="0" dirty="0" err="1">
                <a:latin typeface="Arial" charset="0"/>
                <a:cs typeface="Arial" charset="0"/>
              </a:rPr>
              <a:t>adaptation</a:t>
            </a:r>
            <a:r>
              <a:rPr lang="de-DE" altLang="de-DE" baseline="0" dirty="0">
                <a:latin typeface="Arial" charset="0"/>
                <a:cs typeface="Arial" charset="0"/>
              </a:rPr>
              <a:t>; </a:t>
            </a:r>
            <a:r>
              <a:rPr lang="de-DE" altLang="de-DE" baseline="0" dirty="0" err="1">
                <a:latin typeface="Arial" charset="0"/>
                <a:cs typeface="Arial" charset="0"/>
              </a:rPr>
              <a:t>for</a:t>
            </a:r>
            <a:r>
              <a:rPr lang="de-DE" altLang="de-DE" baseline="0" dirty="0">
                <a:latin typeface="Arial" charset="0"/>
                <a:cs typeface="Arial" charset="0"/>
              </a:rPr>
              <a:t> the </a:t>
            </a:r>
            <a:r>
              <a:rPr lang="de-DE" altLang="de-DE" baseline="0" dirty="0" err="1">
                <a:latin typeface="Arial" charset="0"/>
                <a:cs typeface="Arial" charset="0"/>
              </a:rPr>
              <a:t>use</a:t>
            </a:r>
            <a:r>
              <a:rPr lang="de-DE" altLang="de-DE" baseline="0" dirty="0">
                <a:latin typeface="Arial" charset="0"/>
                <a:cs typeface="Arial" charset="0"/>
              </a:rPr>
              <a:t> in M&amp;E </a:t>
            </a:r>
            <a:r>
              <a:rPr lang="de-DE" altLang="de-DE" baseline="0" dirty="0" err="1">
                <a:latin typeface="Arial" charset="0"/>
                <a:cs typeface="Arial" charset="0"/>
              </a:rPr>
              <a:t>systems</a:t>
            </a:r>
            <a:endParaRPr lang="de-DE" altLang="de-DE" baseline="0" dirty="0">
              <a:latin typeface="Arial" charset="0"/>
              <a:cs typeface="Arial" charset="0"/>
            </a:endParaRPr>
          </a:p>
          <a:p>
            <a:endParaRPr lang="de-DE" altLang="de-DE" baseline="0" dirty="0">
              <a:latin typeface="Arial" charset="0"/>
              <a:cs typeface="Arial" charset="0"/>
            </a:endParaRPr>
          </a:p>
          <a:p>
            <a:r>
              <a:rPr lang="de-DE" altLang="de-DE" baseline="0" dirty="0">
                <a:latin typeface="Arial" charset="0"/>
                <a:cs typeface="Arial" charset="0"/>
              </a:rPr>
              <a:t>Background </a:t>
            </a:r>
            <a:r>
              <a:rPr lang="de-DE" altLang="de-DE" baseline="0" dirty="0" err="1">
                <a:latin typeface="Arial" charset="0"/>
                <a:cs typeface="Arial" charset="0"/>
              </a:rPr>
              <a:t>information</a:t>
            </a:r>
            <a:r>
              <a:rPr lang="de-DE" altLang="de-DE" baseline="0" dirty="0">
                <a:latin typeface="Arial" charset="0"/>
                <a:cs typeface="Arial" charset="0"/>
              </a:rPr>
              <a:t> on </a:t>
            </a:r>
            <a:r>
              <a:rPr lang="de-DE" altLang="de-DE" baseline="0" dirty="0" err="1">
                <a:latin typeface="Arial" charset="0"/>
                <a:cs typeface="Arial" charset="0"/>
              </a:rPr>
              <a:t>economics</a:t>
            </a:r>
            <a:r>
              <a:rPr lang="de-DE" altLang="de-DE" baseline="0" dirty="0">
                <a:latin typeface="Arial" charset="0"/>
                <a:cs typeface="Arial" charset="0"/>
              </a:rPr>
              <a:t> </a:t>
            </a:r>
            <a:r>
              <a:rPr lang="de-DE" altLang="de-DE" baseline="0" dirty="0" err="1">
                <a:latin typeface="Arial" charset="0"/>
                <a:cs typeface="Arial" charset="0"/>
              </a:rPr>
              <a:t>of</a:t>
            </a:r>
            <a:r>
              <a:rPr lang="de-DE" altLang="de-DE" baseline="0" dirty="0">
                <a:latin typeface="Arial" charset="0"/>
                <a:cs typeface="Arial" charset="0"/>
              </a:rPr>
              <a:t> </a:t>
            </a:r>
            <a:r>
              <a:rPr lang="de-DE" altLang="de-DE" baseline="0" dirty="0" err="1">
                <a:latin typeface="Arial" charset="0"/>
                <a:cs typeface="Arial" charset="0"/>
              </a:rPr>
              <a:t>climate</a:t>
            </a:r>
            <a:r>
              <a:rPr lang="de-DE" altLang="de-DE" baseline="0" dirty="0">
                <a:latin typeface="Arial" charset="0"/>
                <a:cs typeface="Arial" charset="0"/>
              </a:rPr>
              <a:t> </a:t>
            </a:r>
            <a:r>
              <a:rPr lang="de-DE" altLang="de-DE" baseline="0" dirty="0" err="1">
                <a:latin typeface="Arial" charset="0"/>
                <a:cs typeface="Arial" charset="0"/>
              </a:rPr>
              <a:t>change</a:t>
            </a:r>
            <a:r>
              <a:rPr lang="de-DE" altLang="de-DE" baseline="0" dirty="0">
                <a:latin typeface="Arial" charset="0"/>
                <a:cs typeface="Arial" charset="0"/>
              </a:rPr>
              <a:t>:</a:t>
            </a:r>
          </a:p>
          <a:p>
            <a:r>
              <a:rPr lang="de-DE" sz="1100" b="0" dirty="0">
                <a:solidFill>
                  <a:srgbClr val="0070C0"/>
                </a:solidFill>
                <a:latin typeface="Arial" panose="020B0604020202020204" pitchFamily="34" charset="0"/>
                <a:cs typeface="Arial" panose="020B0604020202020204" pitchFamily="34" charset="0"/>
              </a:rPr>
              <a:t>The Stern Report (2006):</a:t>
            </a:r>
            <a:endParaRPr lang="de-DE" sz="1100" b="1" dirty="0">
              <a:solidFill>
                <a:srgbClr val="0070C0"/>
              </a:solidFill>
              <a:latin typeface="Arial" panose="020B0604020202020204" pitchFamily="34" charset="0"/>
              <a:cs typeface="Arial" panose="020B0604020202020204" pitchFamily="34" charset="0"/>
            </a:endParaRPr>
          </a:p>
          <a:p>
            <a:pPr marL="0" indent="0">
              <a:buFont typeface="Wingdings" pitchFamily="2" charset="2"/>
              <a:buNone/>
            </a:pPr>
            <a:r>
              <a:rPr lang="en-US" sz="1100" dirty="0">
                <a:solidFill>
                  <a:schemeClr val="tx1"/>
                </a:solidFill>
                <a:latin typeface="Arial" panose="020B0604020202020204" pitchFamily="34" charset="0"/>
                <a:cs typeface="Arial" panose="020B0604020202020204" pitchFamily="34" charset="0"/>
              </a:rPr>
              <a:t>Costs from CC</a:t>
            </a:r>
            <a:r>
              <a:rPr lang="de-DE" sz="1100" dirty="0">
                <a:solidFill>
                  <a:schemeClr val="tx1"/>
                </a:solidFill>
                <a:latin typeface="Arial" panose="020B0604020202020204" pitchFamily="34" charset="0"/>
                <a:cs typeface="Arial" panose="020B0604020202020204" pitchFamily="34" charset="0"/>
              </a:rPr>
              <a:t>: 5-20% GDP </a:t>
            </a:r>
            <a:r>
              <a:rPr lang="en-US" sz="1100" dirty="0">
                <a:solidFill>
                  <a:schemeClr val="tx1"/>
                </a:solidFill>
                <a:latin typeface="Arial" panose="020B0604020202020204" pitchFamily="34" charset="0"/>
                <a:cs typeface="Arial" panose="020B0604020202020204" pitchFamily="34" charset="0"/>
              </a:rPr>
              <a:t>loss per year, now and in the future</a:t>
            </a:r>
          </a:p>
          <a:p>
            <a:pPr marL="645750" lvl="1" indent="-285750">
              <a:buFont typeface="Wingdings" pitchFamily="2" charset="2"/>
              <a:buChar char="Ø"/>
            </a:pPr>
            <a:r>
              <a:rPr lang="en-US" sz="1100" dirty="0">
                <a:solidFill>
                  <a:schemeClr val="tx1"/>
                </a:solidFill>
                <a:latin typeface="Arial" panose="020B0604020202020204" pitchFamily="34" charset="0"/>
                <a:cs typeface="Arial" panose="020B0604020202020204" pitchFamily="34" charset="0"/>
              </a:rPr>
              <a:t>The benefits of strong, early action on climate protection considerably outweigh the costs</a:t>
            </a:r>
            <a:r>
              <a:rPr lang="de-DE" sz="1100" dirty="0">
                <a:solidFill>
                  <a:schemeClr val="tx1"/>
                </a:solidFill>
                <a:latin typeface="Arial" panose="020B0604020202020204" pitchFamily="34" charset="0"/>
                <a:cs typeface="Arial" panose="020B0604020202020204" pitchFamily="34" charset="0"/>
              </a:rPr>
              <a:t> (1% </a:t>
            </a:r>
            <a:r>
              <a:rPr lang="en-US" sz="1100" dirty="0">
                <a:solidFill>
                  <a:schemeClr val="tx1"/>
                </a:solidFill>
                <a:latin typeface="Arial" panose="020B0604020202020204" pitchFamily="34" charset="0"/>
                <a:cs typeface="Arial" panose="020B0604020202020204" pitchFamily="34" charset="0"/>
              </a:rPr>
              <a:t>GDP/year</a:t>
            </a:r>
            <a:r>
              <a:rPr lang="de-DE" sz="1100" dirty="0">
                <a:solidFill>
                  <a:schemeClr val="tx1"/>
                </a:solidFill>
                <a:latin typeface="Arial" panose="020B0604020202020204" pitchFamily="34" charset="0"/>
                <a:cs typeface="Arial" panose="020B0604020202020204" pitchFamily="34" charset="0"/>
              </a:rPr>
              <a:t>). </a:t>
            </a:r>
          </a:p>
          <a:p>
            <a:pPr marL="645750" lvl="1" indent="-285750">
              <a:buFont typeface="Wingdings" pitchFamily="2" charset="2"/>
              <a:buChar char="Ø"/>
            </a:pPr>
            <a:r>
              <a:rPr lang="en-US" sz="1100" dirty="0">
                <a:solidFill>
                  <a:schemeClr val="tx1"/>
                </a:solidFill>
                <a:latin typeface="Arial" panose="020B0604020202020204" pitchFamily="34" charset="0"/>
                <a:cs typeface="Arial" panose="020B0604020202020204" pitchFamily="34" charset="0"/>
              </a:rPr>
              <a:t>Important: not all effects of CC can be measured in terms of costs!</a:t>
            </a:r>
            <a:endParaRPr lang="de-DE" altLang="de-DE" sz="1100" dirty="0">
              <a:latin typeface="Arial" panose="020B0604020202020204" pitchFamily="34" charset="0"/>
              <a:cs typeface="Arial" panose="020B0604020202020204" pitchFamily="34" charset="0"/>
            </a:endParaRPr>
          </a:p>
        </p:txBody>
      </p:sp>
      <p:sp>
        <p:nvSpPr>
          <p:cNvPr id="34819"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charset="0"/>
                <a:cs typeface="Arial" charset="0"/>
              </a:defRPr>
            </a:lvl1pPr>
            <a:lvl2pPr marL="739384" indent="-284378" eaLnBrk="0" hangingPunct="0">
              <a:defRPr sz="2200" b="1">
                <a:solidFill>
                  <a:srgbClr val="999999"/>
                </a:solidFill>
                <a:latin typeface="Arial" charset="0"/>
                <a:cs typeface="Arial" charset="0"/>
              </a:defRPr>
            </a:lvl2pPr>
            <a:lvl3pPr marL="1137514" indent="-227503" eaLnBrk="0" hangingPunct="0">
              <a:defRPr sz="2200" b="1">
                <a:solidFill>
                  <a:srgbClr val="999999"/>
                </a:solidFill>
                <a:latin typeface="Arial" charset="0"/>
                <a:cs typeface="Arial" charset="0"/>
              </a:defRPr>
            </a:lvl3pPr>
            <a:lvl4pPr marL="1592519" indent="-227503" eaLnBrk="0" hangingPunct="0">
              <a:defRPr sz="2200" b="1">
                <a:solidFill>
                  <a:srgbClr val="999999"/>
                </a:solidFill>
                <a:latin typeface="Arial" charset="0"/>
                <a:cs typeface="Arial" charset="0"/>
              </a:defRPr>
            </a:lvl4pPr>
            <a:lvl5pPr marL="2047524" indent="-227503" eaLnBrk="0" hangingPunct="0">
              <a:defRPr sz="2200" b="1">
                <a:solidFill>
                  <a:srgbClr val="999999"/>
                </a:solidFill>
                <a:latin typeface="Arial" charset="0"/>
                <a:cs typeface="Arial" charset="0"/>
              </a:defRPr>
            </a:lvl5pPr>
            <a:lvl6pPr marL="2502530" indent="-227503" eaLnBrk="0" fontAlgn="base" hangingPunct="0">
              <a:spcBef>
                <a:spcPct val="0"/>
              </a:spcBef>
              <a:spcAft>
                <a:spcPct val="0"/>
              </a:spcAft>
              <a:defRPr sz="2200" b="1">
                <a:solidFill>
                  <a:srgbClr val="999999"/>
                </a:solidFill>
                <a:latin typeface="Arial" charset="0"/>
                <a:cs typeface="Arial" charset="0"/>
              </a:defRPr>
            </a:lvl6pPr>
            <a:lvl7pPr marL="2957535" indent="-227503" eaLnBrk="0" fontAlgn="base" hangingPunct="0">
              <a:spcBef>
                <a:spcPct val="0"/>
              </a:spcBef>
              <a:spcAft>
                <a:spcPct val="0"/>
              </a:spcAft>
              <a:defRPr sz="2200" b="1">
                <a:solidFill>
                  <a:srgbClr val="999999"/>
                </a:solidFill>
                <a:latin typeface="Arial" charset="0"/>
                <a:cs typeface="Arial" charset="0"/>
              </a:defRPr>
            </a:lvl7pPr>
            <a:lvl8pPr marL="3412541" indent="-227503" eaLnBrk="0" fontAlgn="base" hangingPunct="0">
              <a:spcBef>
                <a:spcPct val="0"/>
              </a:spcBef>
              <a:spcAft>
                <a:spcPct val="0"/>
              </a:spcAft>
              <a:defRPr sz="2200" b="1">
                <a:solidFill>
                  <a:srgbClr val="999999"/>
                </a:solidFill>
                <a:latin typeface="Arial" charset="0"/>
                <a:cs typeface="Arial" charset="0"/>
              </a:defRPr>
            </a:lvl8pPr>
            <a:lvl9pPr marL="3867546" indent="-227503" eaLnBrk="0" fontAlgn="base" hangingPunct="0">
              <a:spcBef>
                <a:spcPct val="0"/>
              </a:spcBef>
              <a:spcAft>
                <a:spcPct val="0"/>
              </a:spcAft>
              <a:defRPr sz="2200" b="1">
                <a:solidFill>
                  <a:srgbClr val="999999"/>
                </a:solidFill>
                <a:latin typeface="Arial" charset="0"/>
                <a:cs typeface="Arial" charset="0"/>
              </a:defRPr>
            </a:lvl9pPr>
          </a:lstStyle>
          <a:p>
            <a:fld id="{C4842045-4991-4C78-B5B7-6FC5C00E6E90}" type="slidenum">
              <a:rPr altLang="de-DE" sz="1000">
                <a:solidFill>
                  <a:schemeClr val="bg1"/>
                </a:solidFill>
              </a:rPr>
              <a:pPr/>
              <a:t>5</a:t>
            </a:fld>
            <a:endParaRPr altLang="de-DE" sz="1000">
              <a:solidFill>
                <a:schemeClr val="bg1"/>
              </a:solidFill>
            </a:endParaRPr>
          </a:p>
        </p:txBody>
      </p:sp>
      <p:sp>
        <p:nvSpPr>
          <p:cNvPr id="34820" name="Folienbildplatzhalter 6"/>
          <p:cNvSpPr>
            <a:spLocks noGrp="1" noRot="1" noChangeAspect="1" noTextEdit="1"/>
          </p:cNvSpPr>
          <p:nvPr>
            <p:ph type="sldImg"/>
          </p:nvPr>
        </p:nvSpPr>
        <p:spPr>
          <a:xfrm>
            <a:off x="523875" y="312738"/>
            <a:ext cx="5715000" cy="4287837"/>
          </a:xfrm>
          <a:ln/>
        </p:spPr>
      </p:sp>
    </p:spTree>
    <p:extLst>
      <p:ext uri="{BB962C8B-B14F-4D97-AF65-F5344CB8AC3E}">
        <p14:creationId xmlns:p14="http://schemas.microsoft.com/office/powerpoint/2010/main" val="3346580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Font typeface="Wingdings" pitchFamily="2" charset="2"/>
              <a:buNone/>
            </a:pPr>
            <a:r>
              <a:rPr lang="en-US" altLang="de-DE" sz="2400" dirty="0">
                <a:solidFill>
                  <a:srgbClr val="0070C0"/>
                </a:solidFill>
                <a:latin typeface="Arial" charset="0"/>
                <a:cs typeface="Arial" charset="0"/>
              </a:rPr>
              <a:t>»</a:t>
            </a:r>
            <a:r>
              <a:rPr lang="en-US" altLang="de-DE" sz="1600" dirty="0">
                <a:solidFill>
                  <a:srgbClr val="0070C0"/>
                </a:solidFill>
                <a:latin typeface="Arial" charset="0"/>
                <a:cs typeface="Arial" charset="0"/>
              </a:rPr>
              <a:t> </a:t>
            </a:r>
            <a:r>
              <a:rPr lang="en-US" altLang="de-DE" b="1" dirty="0">
                <a:solidFill>
                  <a:srgbClr val="0070C0"/>
                </a:solidFill>
                <a:latin typeface="Arial" charset="0"/>
                <a:cs typeface="Arial" charset="0"/>
              </a:rPr>
              <a:t>Criteria: </a:t>
            </a:r>
            <a:r>
              <a:rPr lang="en-US" altLang="de-DE" dirty="0">
                <a:solidFill>
                  <a:srgbClr val="0070C0"/>
                </a:solidFill>
                <a:latin typeface="Arial" charset="0"/>
                <a:cs typeface="Arial" charset="0"/>
              </a:rPr>
              <a:t>refer to box in Training Manual of OECD Training for more criteria</a:t>
            </a:r>
            <a:br>
              <a:rPr lang="en-US" altLang="de-DE" dirty="0">
                <a:solidFill>
                  <a:srgbClr val="0070C0"/>
                </a:solidFill>
                <a:latin typeface="Arial" charset="0"/>
                <a:cs typeface="Arial" charset="0"/>
              </a:rPr>
            </a:br>
            <a:r>
              <a:rPr lang="en-US" altLang="de-DE" dirty="0">
                <a:solidFill>
                  <a:srgbClr val="0070C0"/>
                </a:solidFill>
                <a:latin typeface="Arial" charset="0"/>
                <a:cs typeface="Arial" charset="0"/>
              </a:rPr>
              <a:t>Make sure that all people have a good understanding of the terms </a:t>
            </a:r>
            <a:r>
              <a:rPr lang="en-US" altLang="de-DE" dirty="0">
                <a:solidFill>
                  <a:srgbClr val="0070C0"/>
                </a:solidFill>
                <a:latin typeface="Arial" charset="0"/>
                <a:cs typeface="Arial" charset="0"/>
                <a:sym typeface="Wingdings" pitchFamily="2" charset="2"/>
              </a:rPr>
              <a:t></a:t>
            </a:r>
            <a:r>
              <a:rPr lang="en-US" altLang="de-DE" dirty="0">
                <a:solidFill>
                  <a:srgbClr val="0070C0"/>
                </a:solidFill>
                <a:latin typeface="Arial" charset="0"/>
                <a:cs typeface="Arial" charset="0"/>
              </a:rPr>
              <a:t> refer to Glossary!</a:t>
            </a:r>
          </a:p>
          <a:p>
            <a:pPr lvl="1">
              <a:buFont typeface="Wingdings" pitchFamily="2" charset="2"/>
              <a:buNone/>
            </a:pPr>
            <a:endParaRPr lang="en-US" altLang="de-DE" b="1" dirty="0">
              <a:solidFill>
                <a:srgbClr val="0070C0"/>
              </a:solidFill>
              <a:latin typeface="Arial" charset="0"/>
              <a:cs typeface="Arial" charset="0"/>
            </a:endParaRPr>
          </a:p>
          <a:p>
            <a:pPr lvl="1">
              <a:buFont typeface="Wingdings" pitchFamily="2" charset="2"/>
              <a:buNone/>
            </a:pPr>
            <a:r>
              <a:rPr lang="en-GB" altLang="de-DE" b="1" dirty="0">
                <a:solidFill>
                  <a:srgbClr val="669900"/>
                </a:solidFill>
                <a:latin typeface="Arial" charset="0"/>
                <a:cs typeface="Arial" charset="0"/>
              </a:rPr>
              <a:t>Effectiveness: </a:t>
            </a:r>
            <a:r>
              <a:rPr lang="en-GB" altLang="de-DE" dirty="0">
                <a:latin typeface="Arial" charset="0"/>
                <a:cs typeface="Arial" charset="0"/>
              </a:rPr>
              <a:t>the extent to which the adaptation measure reduces vulnerability and provides other benefits.</a:t>
            </a:r>
            <a:endParaRPr lang="en-US" altLang="de-DE" dirty="0">
              <a:latin typeface="Arial" charset="0"/>
              <a:cs typeface="Arial" charset="0"/>
            </a:endParaRPr>
          </a:p>
          <a:p>
            <a:pPr lvl="1"/>
            <a:r>
              <a:rPr lang="en-GB" altLang="de-DE" b="1" dirty="0">
                <a:solidFill>
                  <a:srgbClr val="669900"/>
                </a:solidFill>
                <a:latin typeface="Arial" charset="0"/>
                <a:cs typeface="Arial" charset="0"/>
              </a:rPr>
              <a:t>Cost: </a:t>
            </a:r>
            <a:r>
              <a:rPr lang="en-GB" altLang="de-DE" dirty="0">
                <a:latin typeface="Arial" charset="0"/>
                <a:cs typeface="Arial" charset="0"/>
              </a:rPr>
              <a:t>includes investment cost as well as cost over time such as operation and maintenance costs, reconstruction costs etc..</a:t>
            </a:r>
            <a:endParaRPr lang="en-US" altLang="de-DE" dirty="0">
              <a:latin typeface="Arial" charset="0"/>
              <a:cs typeface="Arial" charset="0"/>
            </a:endParaRPr>
          </a:p>
          <a:p>
            <a:pPr lvl="1"/>
            <a:r>
              <a:rPr lang="en-GB" altLang="de-DE" b="1" dirty="0">
                <a:solidFill>
                  <a:srgbClr val="669900"/>
                </a:solidFill>
                <a:latin typeface="Arial" charset="0"/>
                <a:cs typeface="Arial" charset="0"/>
              </a:rPr>
              <a:t>Feasibility: </a:t>
            </a:r>
            <a:r>
              <a:rPr lang="en-GB" altLang="de-DE" dirty="0">
                <a:latin typeface="Arial" charset="0"/>
                <a:cs typeface="Arial" charset="0"/>
              </a:rPr>
              <a:t>answers the question, whether the necessary legal, administrative, financial, technical etc. resources exist. Adaptations that can be implemented under the current operational framework will usually be favoured.</a:t>
            </a:r>
          </a:p>
          <a:p>
            <a:pPr lvl="1"/>
            <a:endParaRPr lang="en-GB" altLang="de-DE" dirty="0">
              <a:latin typeface="Arial" charset="0"/>
              <a:cs typeface="Arial" charset="0"/>
            </a:endParaRPr>
          </a:p>
          <a:p>
            <a:pPr lvl="1"/>
            <a:r>
              <a:rPr lang="en-GB" altLang="de-DE" b="1" dirty="0">
                <a:solidFill>
                  <a:srgbClr val="669900"/>
                </a:solidFill>
                <a:latin typeface="Arial" charset="0"/>
                <a:cs typeface="Arial" charset="0"/>
              </a:rPr>
              <a:t>Gender </a:t>
            </a:r>
            <a:r>
              <a:rPr lang="en-GB" altLang="de-DE" b="1" dirty="0" smtClean="0">
                <a:solidFill>
                  <a:srgbClr val="669900"/>
                </a:solidFill>
                <a:latin typeface="Arial" charset="0"/>
                <a:cs typeface="Arial" charset="0"/>
              </a:rPr>
              <a:t>responsiveness </a:t>
            </a:r>
            <a:r>
              <a:rPr lang="en-GB" altLang="de-DE" dirty="0">
                <a:latin typeface="Arial" charset="0"/>
                <a:cs typeface="Arial" charset="0"/>
              </a:rPr>
              <a:t>means that adaptation options have </a:t>
            </a:r>
            <a:r>
              <a:rPr lang="en-GB" altLang="de-DE" dirty="0" smtClean="0">
                <a:latin typeface="Arial" charset="0"/>
                <a:cs typeface="Arial" charset="0"/>
              </a:rPr>
              <a:t>considered, and respond to, the </a:t>
            </a:r>
            <a:r>
              <a:rPr lang="en-GB" altLang="de-DE" dirty="0">
                <a:latin typeface="Arial" charset="0"/>
                <a:cs typeface="Arial" charset="0"/>
              </a:rPr>
              <a:t>different lived realities, perspectives, experiences, needs, and constraints of women and men.</a:t>
            </a:r>
          </a:p>
          <a:p>
            <a:pPr lvl="1"/>
            <a:endParaRPr lang="en-GB" altLang="de-DE" dirty="0">
              <a:latin typeface="Arial" charset="0"/>
              <a:cs typeface="Arial" charset="0"/>
            </a:endParaRPr>
          </a:p>
          <a:p>
            <a:pPr lvl="1"/>
            <a:r>
              <a:rPr lang="en-GB" altLang="de-DE" dirty="0">
                <a:latin typeface="Arial" charset="0"/>
                <a:cs typeface="Arial" charset="0"/>
              </a:rPr>
              <a:t>There</a:t>
            </a:r>
            <a:r>
              <a:rPr lang="en-GB" altLang="de-DE" baseline="0" dirty="0">
                <a:latin typeface="Arial" charset="0"/>
                <a:cs typeface="Arial" charset="0"/>
              </a:rPr>
              <a:t> are different decision support tools!</a:t>
            </a:r>
          </a:p>
          <a:p>
            <a:pPr lvl="1"/>
            <a:r>
              <a:rPr lang="en-GB" altLang="de-DE" baseline="0" dirty="0">
                <a:latin typeface="Arial" charset="0"/>
                <a:cs typeface="Arial" charset="0"/>
              </a:rPr>
              <a:t>I will present then to you briefly. </a:t>
            </a:r>
            <a:endParaRPr lang="en-US" altLang="de-DE" dirty="0">
              <a:latin typeface="Arial" charset="0"/>
              <a:cs typeface="Arial" charset="0"/>
            </a:endParaRPr>
          </a:p>
          <a:p>
            <a:endParaRPr lang="en-US" altLang="de-DE" dirty="0">
              <a:latin typeface="Arial" charset="0"/>
              <a:cs typeface="Arial" charset="0"/>
            </a:endParaRPr>
          </a:p>
          <a:p>
            <a:endParaRPr lang="en-US" altLang="de-DE" b="0" dirty="0">
              <a:latin typeface="Arial" charset="0"/>
              <a:cs typeface="Arial" charset="0"/>
            </a:endParaRPr>
          </a:p>
          <a:p>
            <a:endParaRPr lang="en-US" altLang="de-DE" dirty="0">
              <a:latin typeface="Arial" charset="0"/>
              <a:cs typeface="Arial" charset="0"/>
            </a:endParaRPr>
          </a:p>
          <a:p>
            <a:endParaRPr lang="en-US" altLang="de-DE" dirty="0">
              <a:latin typeface="Arial" charset="0"/>
              <a:cs typeface="Arial" charset="0"/>
            </a:endParaRPr>
          </a:p>
        </p:txBody>
      </p:sp>
      <p:sp>
        <p:nvSpPr>
          <p:cNvPr id="35843"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charset="0"/>
                <a:cs typeface="Arial" charset="0"/>
              </a:defRPr>
            </a:lvl1pPr>
            <a:lvl2pPr marL="739384" indent="-284378" eaLnBrk="0" hangingPunct="0">
              <a:defRPr sz="2200" b="1">
                <a:solidFill>
                  <a:srgbClr val="999999"/>
                </a:solidFill>
                <a:latin typeface="Arial" charset="0"/>
                <a:cs typeface="Arial" charset="0"/>
              </a:defRPr>
            </a:lvl2pPr>
            <a:lvl3pPr marL="1137514" indent="-227503" eaLnBrk="0" hangingPunct="0">
              <a:defRPr sz="2200" b="1">
                <a:solidFill>
                  <a:srgbClr val="999999"/>
                </a:solidFill>
                <a:latin typeface="Arial" charset="0"/>
                <a:cs typeface="Arial" charset="0"/>
              </a:defRPr>
            </a:lvl3pPr>
            <a:lvl4pPr marL="1592519" indent="-227503" eaLnBrk="0" hangingPunct="0">
              <a:defRPr sz="2200" b="1">
                <a:solidFill>
                  <a:srgbClr val="999999"/>
                </a:solidFill>
                <a:latin typeface="Arial" charset="0"/>
                <a:cs typeface="Arial" charset="0"/>
              </a:defRPr>
            </a:lvl4pPr>
            <a:lvl5pPr marL="2047524" indent="-227503" eaLnBrk="0" hangingPunct="0">
              <a:defRPr sz="2200" b="1">
                <a:solidFill>
                  <a:srgbClr val="999999"/>
                </a:solidFill>
                <a:latin typeface="Arial" charset="0"/>
                <a:cs typeface="Arial" charset="0"/>
              </a:defRPr>
            </a:lvl5pPr>
            <a:lvl6pPr marL="2502530" indent="-227503" eaLnBrk="0" fontAlgn="base" hangingPunct="0">
              <a:spcBef>
                <a:spcPct val="0"/>
              </a:spcBef>
              <a:spcAft>
                <a:spcPct val="0"/>
              </a:spcAft>
              <a:defRPr sz="2200" b="1">
                <a:solidFill>
                  <a:srgbClr val="999999"/>
                </a:solidFill>
                <a:latin typeface="Arial" charset="0"/>
                <a:cs typeface="Arial" charset="0"/>
              </a:defRPr>
            </a:lvl6pPr>
            <a:lvl7pPr marL="2957535" indent="-227503" eaLnBrk="0" fontAlgn="base" hangingPunct="0">
              <a:spcBef>
                <a:spcPct val="0"/>
              </a:spcBef>
              <a:spcAft>
                <a:spcPct val="0"/>
              </a:spcAft>
              <a:defRPr sz="2200" b="1">
                <a:solidFill>
                  <a:srgbClr val="999999"/>
                </a:solidFill>
                <a:latin typeface="Arial" charset="0"/>
                <a:cs typeface="Arial" charset="0"/>
              </a:defRPr>
            </a:lvl7pPr>
            <a:lvl8pPr marL="3412541" indent="-227503" eaLnBrk="0" fontAlgn="base" hangingPunct="0">
              <a:spcBef>
                <a:spcPct val="0"/>
              </a:spcBef>
              <a:spcAft>
                <a:spcPct val="0"/>
              </a:spcAft>
              <a:defRPr sz="2200" b="1">
                <a:solidFill>
                  <a:srgbClr val="999999"/>
                </a:solidFill>
                <a:latin typeface="Arial" charset="0"/>
                <a:cs typeface="Arial" charset="0"/>
              </a:defRPr>
            </a:lvl8pPr>
            <a:lvl9pPr marL="3867546" indent="-227503" eaLnBrk="0" fontAlgn="base" hangingPunct="0">
              <a:spcBef>
                <a:spcPct val="0"/>
              </a:spcBef>
              <a:spcAft>
                <a:spcPct val="0"/>
              </a:spcAft>
              <a:defRPr sz="2200" b="1">
                <a:solidFill>
                  <a:srgbClr val="999999"/>
                </a:solidFill>
                <a:latin typeface="Arial" charset="0"/>
                <a:cs typeface="Arial" charset="0"/>
              </a:defRPr>
            </a:lvl9pPr>
          </a:lstStyle>
          <a:p>
            <a:fld id="{0CAA9430-6CC5-4342-B6A9-F7417688502A}" type="slidenum">
              <a:rPr altLang="de-DE" sz="1000">
                <a:solidFill>
                  <a:schemeClr val="bg1"/>
                </a:solidFill>
              </a:rPr>
              <a:pPr/>
              <a:t>6</a:t>
            </a:fld>
            <a:endParaRPr altLang="de-DE" sz="1000">
              <a:solidFill>
                <a:schemeClr val="bg1"/>
              </a:solidFill>
            </a:endParaRPr>
          </a:p>
        </p:txBody>
      </p:sp>
      <p:sp>
        <p:nvSpPr>
          <p:cNvPr id="35844" name="Folienbildplatzhalter 6"/>
          <p:cNvSpPr>
            <a:spLocks noGrp="1" noRot="1" noChangeAspect="1" noTextEdit="1"/>
          </p:cNvSpPr>
          <p:nvPr>
            <p:ph type="sldImg"/>
          </p:nvPr>
        </p:nvSpPr>
        <p:spPr>
          <a:xfrm>
            <a:off x="523875" y="312738"/>
            <a:ext cx="5715000" cy="4287837"/>
          </a:xfrm>
          <a:ln/>
        </p:spPr>
      </p:sp>
    </p:spTree>
    <p:extLst>
      <p:ext uri="{BB962C8B-B14F-4D97-AF65-F5344CB8AC3E}">
        <p14:creationId xmlns:p14="http://schemas.microsoft.com/office/powerpoint/2010/main" val="4099025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FC486B0-E611-4708-9C23-0C73E563E656}" type="slidenum">
              <a:rPr lang="de-DE" smtClean="0"/>
              <a:pPr/>
              <a:t>7</a:t>
            </a:fld>
            <a:endParaRPr lang="de-DE" dirty="0"/>
          </a:p>
        </p:txBody>
      </p:sp>
    </p:spTree>
    <p:extLst>
      <p:ext uri="{BB962C8B-B14F-4D97-AF65-F5344CB8AC3E}">
        <p14:creationId xmlns:p14="http://schemas.microsoft.com/office/powerpoint/2010/main" val="3775817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FC486B0-E611-4708-9C23-0C73E563E656}" type="slidenum">
              <a:rPr lang="de-DE" smtClean="0"/>
              <a:pPr/>
              <a:t>8</a:t>
            </a:fld>
            <a:endParaRPr lang="de-DE" dirty="0"/>
          </a:p>
        </p:txBody>
      </p:sp>
    </p:spTree>
    <p:extLst>
      <p:ext uri="{BB962C8B-B14F-4D97-AF65-F5344CB8AC3E}">
        <p14:creationId xmlns:p14="http://schemas.microsoft.com/office/powerpoint/2010/main" val="1295411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FC486B0-E611-4708-9C23-0C73E563E656}" type="slidenum">
              <a:rPr lang="de-DE" smtClean="0"/>
              <a:pPr/>
              <a:t>9</a:t>
            </a:fld>
            <a:endParaRPr lang="de-DE" dirty="0"/>
          </a:p>
        </p:txBody>
      </p:sp>
    </p:spTree>
    <p:extLst>
      <p:ext uri="{BB962C8B-B14F-4D97-AF65-F5344CB8AC3E}">
        <p14:creationId xmlns:p14="http://schemas.microsoft.com/office/powerpoint/2010/main" val="1648939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13.JPG"/><Relationship Id="rId2" Type="http://schemas.openxmlformats.org/officeDocument/2006/relationships/image" Target="../media/image3.gif"/><Relationship Id="rId1" Type="http://schemas.openxmlformats.org/officeDocument/2006/relationships/slideMaster" Target="../slideMasters/slideMaster3.xml"/><Relationship Id="rId6" Type="http://schemas.openxmlformats.org/officeDocument/2006/relationships/image" Target="../media/image12.wmf"/><Relationship Id="rId5" Type="http://schemas.openxmlformats.org/officeDocument/2006/relationships/image" Target="../media/image11.jpe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Grafik 10"/>
          <p:cNvPicPr>
            <a:picLocks noChangeAspect="1"/>
          </p:cNvPicPr>
          <p:nvPr/>
        </p:nvPicPr>
        <p:blipFill>
          <a:blip r:embed="rId2" cstate="print"/>
          <a:srcRect/>
          <a:stretch>
            <a:fillRect/>
          </a:stretch>
        </p:blipFill>
        <p:spPr bwMode="auto">
          <a:xfrm>
            <a:off x="0" y="0"/>
            <a:ext cx="9144000" cy="1119188"/>
          </a:xfrm>
          <a:prstGeom prst="rect">
            <a:avLst/>
          </a:prstGeom>
          <a:noFill/>
          <a:ln w="9525">
            <a:noFill/>
            <a:miter lim="800000"/>
            <a:headEnd/>
            <a:tailEnd/>
          </a:ln>
        </p:spPr>
      </p:pic>
      <p:sp>
        <p:nvSpPr>
          <p:cNvPr id="9" name="Rectangle 15"/>
          <p:cNvSpPr>
            <a:spLocks noGrp="1" noChangeArrowheads="1"/>
          </p:cNvSpPr>
          <p:nvPr>
            <p:ph type="ctrTitle" sz="quarter" hasCustomPrompt="1"/>
          </p:nvPr>
        </p:nvSpPr>
        <p:spPr>
          <a:xfrm>
            <a:off x="1043608" y="2790056"/>
            <a:ext cx="7034400" cy="1143000"/>
          </a:xfrm>
        </p:spPr>
        <p:txBody>
          <a:bodyPr anchor="ctr"/>
          <a:lstStyle>
            <a:lvl1pPr algn="ctr">
              <a:defRPr sz="2400" baseline="0">
                <a:solidFill>
                  <a:schemeClr val="accent3"/>
                </a:solidFill>
              </a:defRPr>
            </a:lvl1pPr>
          </a:lstStyle>
          <a:p>
            <a:r>
              <a:rPr lang="en-GB" noProof="0" dirty="0"/>
              <a:t/>
            </a:r>
            <a:br>
              <a:rPr lang="en-GB" noProof="0" dirty="0"/>
            </a:br>
            <a:r>
              <a:rPr lang="en-GB" noProof="0" dirty="0"/>
              <a:t>Insert number and title of module</a:t>
            </a:r>
            <a:br>
              <a:rPr lang="en-GB" noProof="0" dirty="0"/>
            </a:br>
            <a:r>
              <a:rPr lang="en-GB" noProof="0" dirty="0"/>
              <a:t/>
            </a:r>
            <a:br>
              <a:rPr lang="en-GB" noProof="0" dirty="0"/>
            </a:br>
            <a:r>
              <a:rPr lang="en-GB" noProof="0" dirty="0"/>
              <a:t>Insert name of trainer/s</a:t>
            </a:r>
            <a:br>
              <a:rPr lang="en-GB" noProof="0" dirty="0"/>
            </a:br>
            <a:endParaRPr lang="en-GB" noProof="0" dirty="0"/>
          </a:p>
        </p:txBody>
      </p:sp>
      <p:sp>
        <p:nvSpPr>
          <p:cNvPr id="10" name="Rechteck 9"/>
          <p:cNvSpPr/>
          <p:nvPr/>
        </p:nvSpPr>
        <p:spPr bwMode="auto">
          <a:xfrm>
            <a:off x="7721600" y="6604000"/>
            <a:ext cx="1422400" cy="25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noProof="0" dirty="0">
              <a:ln>
                <a:noFill/>
              </a:ln>
              <a:solidFill>
                <a:srgbClr val="999999"/>
              </a:solidFill>
              <a:effectLst/>
              <a:latin typeface="Arial" charset="0"/>
            </a:endParaRPr>
          </a:p>
        </p:txBody>
      </p:sp>
      <p:grpSp>
        <p:nvGrpSpPr>
          <p:cNvPr id="11" name="Gruppieren 10"/>
          <p:cNvGrpSpPr/>
          <p:nvPr userDrawn="1"/>
        </p:nvGrpSpPr>
        <p:grpSpPr>
          <a:xfrm>
            <a:off x="35496" y="5013176"/>
            <a:ext cx="9126220" cy="1828197"/>
            <a:chOff x="0" y="5124450"/>
            <a:chExt cx="9126220" cy="1828197"/>
          </a:xfrm>
        </p:grpSpPr>
        <p:sp>
          <p:nvSpPr>
            <p:cNvPr id="12" name="Rechteck 11"/>
            <p:cNvSpPr/>
            <p:nvPr/>
          </p:nvSpPr>
          <p:spPr bwMode="auto">
            <a:xfrm>
              <a:off x="0" y="5124450"/>
              <a:ext cx="9126220" cy="18281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a:ln>
                  <a:noFill/>
                </a:ln>
                <a:solidFill>
                  <a:srgbClr val="999999"/>
                </a:solidFill>
                <a:effectLst/>
                <a:latin typeface="Arial" charset="0"/>
              </a:endParaRPr>
            </a:p>
          </p:txBody>
        </p:sp>
        <p:grpSp>
          <p:nvGrpSpPr>
            <p:cNvPr id="13" name="Gruppieren 12"/>
            <p:cNvGrpSpPr/>
            <p:nvPr/>
          </p:nvGrpSpPr>
          <p:grpSpPr>
            <a:xfrm>
              <a:off x="92908" y="5264297"/>
              <a:ext cx="8757087" cy="1688350"/>
              <a:chOff x="92908" y="5264297"/>
              <a:chExt cx="8757087" cy="1688350"/>
            </a:xfrm>
          </p:grpSpPr>
          <p:pic>
            <p:nvPicPr>
              <p:cNvPr id="1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9275" y="5264297"/>
                <a:ext cx="4829176" cy="168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Grafik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08" y="5419823"/>
                <a:ext cx="2595169" cy="1081479"/>
              </a:xfrm>
              <a:prstGeom prst="rect">
                <a:avLst/>
              </a:prstGeom>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1500" y="5559263"/>
                <a:ext cx="658495" cy="128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uppieren 16"/>
              <p:cNvGrpSpPr/>
              <p:nvPr/>
            </p:nvGrpSpPr>
            <p:grpSpPr>
              <a:xfrm>
                <a:off x="5985956" y="5462319"/>
                <a:ext cx="1995994" cy="886746"/>
                <a:chOff x="5985956" y="5462319"/>
                <a:chExt cx="1995994" cy="886746"/>
              </a:xfrm>
            </p:grpSpPr>
            <p:sp>
              <p:nvSpPr>
                <p:cNvPr id="18" name="Textfeld 17"/>
                <p:cNvSpPr txBox="1"/>
                <p:nvPr/>
              </p:nvSpPr>
              <p:spPr>
                <a:xfrm>
                  <a:off x="5985956" y="5462319"/>
                  <a:ext cx="1147864" cy="253916"/>
                </a:xfrm>
                <a:prstGeom prst="rect">
                  <a:avLst/>
                </a:prstGeom>
                <a:noFill/>
              </p:spPr>
              <p:txBody>
                <a:bodyPr wrap="square" rtlCol="0">
                  <a:spAutoFit/>
                </a:bodyPr>
                <a:lstStyle/>
                <a:p>
                  <a:r>
                    <a:rPr lang="de-DE" sz="1050" b="0" dirty="0">
                      <a:solidFill>
                        <a:schemeClr val="tx1"/>
                      </a:solidFill>
                      <a:latin typeface="Arial Narrow" panose="020B0606020202030204" pitchFamily="34" charset="0"/>
                    </a:rPr>
                    <a:t>In </a:t>
                  </a:r>
                  <a:r>
                    <a:rPr lang="de-DE" sz="1050" b="0" dirty="0" err="1">
                      <a:solidFill>
                        <a:schemeClr val="tx1"/>
                      </a:solidFill>
                      <a:latin typeface="Arial Narrow" panose="020B0606020202030204" pitchFamily="34" charset="0"/>
                    </a:rPr>
                    <a:t>cooperation</a:t>
                  </a:r>
                  <a:r>
                    <a:rPr lang="de-DE" sz="1050" b="0" dirty="0">
                      <a:solidFill>
                        <a:schemeClr val="tx1"/>
                      </a:solidFill>
                      <a:latin typeface="Arial Narrow" panose="020B0606020202030204" pitchFamily="34" charset="0"/>
                    </a:rPr>
                    <a:t> </a:t>
                  </a:r>
                  <a:r>
                    <a:rPr lang="de-DE" sz="1050" b="0" dirty="0" err="1">
                      <a:solidFill>
                        <a:schemeClr val="tx1"/>
                      </a:solidFill>
                      <a:latin typeface="Arial Narrow" panose="020B0606020202030204" pitchFamily="34" charset="0"/>
                    </a:rPr>
                    <a:t>with</a:t>
                  </a:r>
                  <a:r>
                    <a:rPr lang="de-DE" sz="1050" b="0" dirty="0">
                      <a:solidFill>
                        <a:schemeClr val="tx1"/>
                      </a:solidFill>
                      <a:latin typeface="Arial Narrow" panose="020B0606020202030204" pitchFamily="34" charset="0"/>
                    </a:rPr>
                    <a:t>	</a:t>
                  </a:r>
                  <a:endParaRPr lang="en-US" sz="1050" b="0" dirty="0">
                    <a:solidFill>
                      <a:schemeClr val="tx1"/>
                    </a:solidFill>
                    <a:latin typeface="Arial Narrow" panose="020B0606020202030204" pitchFamily="34" charset="0"/>
                  </a:endParaRPr>
                </a:p>
              </p:txBody>
            </p:sp>
            <p:pic>
              <p:nvPicPr>
                <p:cNvPr id="1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8027" y="5806346"/>
                  <a:ext cx="1883923" cy="54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
        <p:nvSpPr>
          <p:cNvPr id="3" name="Textfeld 2"/>
          <p:cNvSpPr txBox="1"/>
          <p:nvPr userDrawn="1"/>
        </p:nvSpPr>
        <p:spPr>
          <a:xfrm>
            <a:off x="1074051" y="1268760"/>
            <a:ext cx="6973838" cy="1200329"/>
          </a:xfrm>
          <a:prstGeom prst="rect">
            <a:avLst/>
          </a:prstGeom>
          <a:noFill/>
        </p:spPr>
        <p:txBody>
          <a:bodyPr wrap="square" rtlCol="0">
            <a:spAutoFit/>
          </a:bodyPr>
          <a:lstStyle/>
          <a:p>
            <a:pPr algn="ctr"/>
            <a:r>
              <a:rPr lang="en-GB" sz="2400" noProof="0" dirty="0">
                <a:solidFill>
                  <a:schemeClr val="accent3"/>
                </a:solidFill>
              </a:rPr>
              <a:t>National Adaptation Plan (NAP) </a:t>
            </a:r>
            <a:br>
              <a:rPr lang="en-GB" sz="2400" noProof="0" dirty="0">
                <a:solidFill>
                  <a:schemeClr val="accent3"/>
                </a:solidFill>
              </a:rPr>
            </a:br>
            <a:r>
              <a:rPr lang="en-GB" sz="2400" noProof="0" dirty="0">
                <a:solidFill>
                  <a:schemeClr val="accent3"/>
                </a:solidFill>
              </a:rPr>
              <a:t>Country-level training</a:t>
            </a:r>
          </a:p>
          <a:p>
            <a:pPr algn="ctr"/>
            <a:endParaRPr lang="en-GB" sz="2400" noProof="0" dirty="0">
              <a:solidFill>
                <a:schemeClr val="accent3"/>
              </a:solidFill>
            </a:endParaRPr>
          </a:p>
        </p:txBody>
      </p:sp>
    </p:spTree>
    <p:extLst>
      <p:ext uri="{BB962C8B-B14F-4D97-AF65-F5344CB8AC3E}">
        <p14:creationId xmlns:p14="http://schemas.microsoft.com/office/powerpoint/2010/main" val="245301025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a:t>First layer</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66844814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215171993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subhead, bulletpoints, imag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Click here to add title</a:t>
            </a:r>
          </a:p>
        </p:txBody>
      </p:sp>
      <p:sp>
        <p:nvSpPr>
          <p:cNvPr id="3" name="Fußzeilenplatzhalter 2"/>
          <p:cNvSpPr>
            <a:spLocks noGrp="1"/>
          </p:cNvSpPr>
          <p:nvPr>
            <p:ph type="ftr" sz="quarter" idx="10"/>
          </p:nvPr>
        </p:nvSpPr>
        <p:spPr>
          <a:xfrm>
            <a:off x="2862776" y="6581001"/>
            <a:ext cx="3418449" cy="246221"/>
          </a:xfrm>
          <a:prstGeom prst="rect">
            <a:avLst/>
          </a:prstGeom>
        </p:spPr>
        <p:txBody>
          <a:bodyPr/>
          <a:lstStyle/>
          <a:p>
            <a:pPr eaLnBrk="0" fontAlgn="base" hangingPunct="0">
              <a:spcBef>
                <a:spcPct val="0"/>
              </a:spcBef>
              <a:spcAft>
                <a:spcPct val="0"/>
              </a:spcAft>
            </a:pPr>
            <a:r>
              <a:rPr lang="en-GB" sz="2200" b="1" dirty="0">
                <a:solidFill>
                  <a:srgbClr val="999999"/>
                </a:solidFill>
              </a:rPr>
              <a:t>Type presentation title here</a:t>
            </a:r>
          </a:p>
        </p:txBody>
      </p:sp>
      <p:sp>
        <p:nvSpPr>
          <p:cNvPr id="4" name="Datumsplatzhalter 3"/>
          <p:cNvSpPr>
            <a:spLocks noGrp="1"/>
          </p:cNvSpPr>
          <p:nvPr>
            <p:ph type="dt" sz="half" idx="11"/>
          </p:nvPr>
        </p:nvSpPr>
        <p:spPr>
          <a:xfrm>
            <a:off x="679155" y="6581001"/>
            <a:ext cx="1295400" cy="246221"/>
          </a:xfrm>
          <a:prstGeom prst="rect">
            <a:avLst/>
          </a:prstGeom>
        </p:spPr>
        <p:txBody>
          <a:bodyPr/>
          <a:lstStyle/>
          <a:p>
            <a:pPr eaLnBrk="0" fontAlgn="base" hangingPunct="0">
              <a:spcBef>
                <a:spcPct val="0"/>
              </a:spcBef>
              <a:spcAft>
                <a:spcPct val="0"/>
              </a:spcAft>
            </a:pPr>
            <a:fld id="{A950FA2E-D575-4778-A90B-D8823FBC82FB}" type="datetime1">
              <a:rPr lang="en-GB" sz="2200" b="1" smtClean="0">
                <a:solidFill>
                  <a:srgbClr val="999999"/>
                </a:solidFill>
              </a:rPr>
              <a:pPr eaLnBrk="0" fontAlgn="base" hangingPunct="0">
                <a:spcBef>
                  <a:spcPct val="0"/>
                </a:spcBef>
                <a:spcAft>
                  <a:spcPct val="0"/>
                </a:spcAft>
              </a:pPr>
              <a:t>07/03/2017</a:t>
            </a:fld>
            <a:endParaRPr lang="de-DE" sz="2200" b="1" dirty="0">
              <a:solidFill>
                <a:srgbClr val="999999"/>
              </a:solidFill>
            </a:endParaRPr>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on symbol to add image</a:t>
            </a:r>
          </a:p>
        </p:txBody>
      </p:sp>
    </p:spTree>
    <p:extLst>
      <p:ext uri="{BB962C8B-B14F-4D97-AF65-F5344CB8AC3E}">
        <p14:creationId xmlns:p14="http://schemas.microsoft.com/office/powerpoint/2010/main" val="97917336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g imag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a:xfrm>
            <a:off x="2862776" y="6581001"/>
            <a:ext cx="3418449" cy="246221"/>
          </a:xfrm>
          <a:prstGeom prst="rect">
            <a:avLst/>
          </a:prstGeom>
        </p:spPr>
        <p:txBody>
          <a:bodyPr/>
          <a:lstStyle/>
          <a:p>
            <a:pPr eaLnBrk="0" fontAlgn="base" hangingPunct="0">
              <a:spcBef>
                <a:spcPct val="0"/>
              </a:spcBef>
              <a:spcAft>
                <a:spcPct val="0"/>
              </a:spcAft>
            </a:pPr>
            <a:r>
              <a:rPr lang="en-GB" sz="2200" b="1" dirty="0">
                <a:solidFill>
                  <a:srgbClr val="999999"/>
                </a:solidFill>
              </a:rPr>
              <a:t>Type presentation title here</a:t>
            </a:r>
          </a:p>
        </p:txBody>
      </p:sp>
      <p:sp>
        <p:nvSpPr>
          <p:cNvPr id="4" name="Datumsplatzhalter 3"/>
          <p:cNvSpPr>
            <a:spLocks noGrp="1"/>
          </p:cNvSpPr>
          <p:nvPr>
            <p:ph type="dt" sz="half" idx="11"/>
          </p:nvPr>
        </p:nvSpPr>
        <p:spPr>
          <a:xfrm>
            <a:off x="679155" y="6581001"/>
            <a:ext cx="1295400" cy="246221"/>
          </a:xfrm>
          <a:prstGeom prst="rect">
            <a:avLst/>
          </a:prstGeom>
        </p:spPr>
        <p:txBody>
          <a:bodyPr/>
          <a:lstStyle/>
          <a:p>
            <a:pPr eaLnBrk="0" fontAlgn="base" hangingPunct="0">
              <a:spcBef>
                <a:spcPct val="0"/>
              </a:spcBef>
              <a:spcAft>
                <a:spcPct val="0"/>
              </a:spcAft>
            </a:pPr>
            <a:fld id="{0E00587D-9189-4FED-83AF-DBCD726BC899}" type="datetime1">
              <a:rPr lang="en-GB" sz="2200" b="1" smtClean="0">
                <a:solidFill>
                  <a:srgbClr val="999999"/>
                </a:solidFill>
              </a:rPr>
              <a:pPr eaLnBrk="0" fontAlgn="base" hangingPunct="0">
                <a:spcBef>
                  <a:spcPct val="0"/>
                </a:spcBef>
                <a:spcAft>
                  <a:spcPct val="0"/>
                </a:spcAft>
              </a:pPr>
              <a:t>07/03/2017</a:t>
            </a:fld>
            <a:endParaRPr lang="de-DE" sz="2200" b="1">
              <a:solidFill>
                <a:srgbClr val="999999"/>
              </a:solidFill>
            </a:endParaRPr>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on symbol to add image</a:t>
            </a:r>
          </a:p>
        </p:txBody>
      </p:sp>
    </p:spTree>
    <p:extLst>
      <p:ext uri="{BB962C8B-B14F-4D97-AF65-F5344CB8AC3E}">
        <p14:creationId xmlns:p14="http://schemas.microsoft.com/office/powerpoint/2010/main" val="417725727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2 columns,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a:xfrm>
            <a:off x="2862776" y="6581001"/>
            <a:ext cx="3418449" cy="246221"/>
          </a:xfrm>
          <a:prstGeom prst="rect">
            <a:avLst/>
          </a:prstGeom>
        </p:spPr>
        <p:txBody>
          <a:bodyPr/>
          <a:lstStyle/>
          <a:p>
            <a:pPr eaLnBrk="0" fontAlgn="base" hangingPunct="0">
              <a:spcBef>
                <a:spcPct val="0"/>
              </a:spcBef>
              <a:spcAft>
                <a:spcPct val="0"/>
              </a:spcAft>
            </a:pPr>
            <a:r>
              <a:rPr lang="de-DE" sz="2200" b="1">
                <a:solidFill>
                  <a:srgbClr val="999999"/>
                </a:solidFill>
              </a:rPr>
              <a:t>company presentation 2012</a:t>
            </a:r>
          </a:p>
        </p:txBody>
      </p:sp>
      <p:sp>
        <p:nvSpPr>
          <p:cNvPr id="4" name="Datumsplatzhalter 3"/>
          <p:cNvSpPr>
            <a:spLocks noGrp="1"/>
          </p:cNvSpPr>
          <p:nvPr>
            <p:ph type="dt" sz="half" idx="11"/>
          </p:nvPr>
        </p:nvSpPr>
        <p:spPr>
          <a:xfrm>
            <a:off x="679155" y="6581001"/>
            <a:ext cx="1295400" cy="246221"/>
          </a:xfrm>
          <a:prstGeom prst="rect">
            <a:avLst/>
          </a:prstGeom>
        </p:spPr>
        <p:txBody>
          <a:bodyPr/>
          <a:lstStyle/>
          <a:p>
            <a:pPr eaLnBrk="0" fontAlgn="base" hangingPunct="0">
              <a:spcBef>
                <a:spcPct val="0"/>
              </a:spcBef>
              <a:spcAft>
                <a:spcPct val="0"/>
              </a:spcAft>
            </a:pPr>
            <a:fld id="{82376D74-4BB3-47C6-93B0-5DCC1B2CEE0E}" type="datetime1">
              <a:rPr lang="en-GB" sz="2200" b="1" smtClean="0">
                <a:solidFill>
                  <a:srgbClr val="999999"/>
                </a:solidFill>
              </a:rPr>
              <a:pPr eaLnBrk="0" fontAlgn="base" hangingPunct="0">
                <a:spcBef>
                  <a:spcPct val="0"/>
                </a:spcBef>
                <a:spcAft>
                  <a:spcPct val="0"/>
                </a:spcAft>
              </a:pPr>
              <a:t>07/03/2017</a:t>
            </a:fld>
            <a:endParaRPr lang="de-DE" sz="2200" b="1">
              <a:solidFill>
                <a:srgbClr val="999999"/>
              </a:solidFill>
            </a:endParaRPr>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188851433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2 columns,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a:xfrm>
            <a:off x="2862776" y="6581001"/>
            <a:ext cx="3418449" cy="246221"/>
          </a:xfrm>
          <a:prstGeom prst="rect">
            <a:avLst/>
          </a:prstGeom>
        </p:spPr>
        <p:txBody>
          <a:bodyPr/>
          <a:lstStyle/>
          <a:p>
            <a:pPr eaLnBrk="0" fontAlgn="base" hangingPunct="0">
              <a:spcBef>
                <a:spcPct val="0"/>
              </a:spcBef>
              <a:spcAft>
                <a:spcPct val="0"/>
              </a:spcAft>
            </a:pPr>
            <a:r>
              <a:rPr lang="en-GB" sz="2200" b="1" dirty="0">
                <a:solidFill>
                  <a:srgbClr val="999999"/>
                </a:solidFill>
              </a:rPr>
              <a:t>Type presentation title here</a:t>
            </a:r>
          </a:p>
        </p:txBody>
      </p:sp>
      <p:sp>
        <p:nvSpPr>
          <p:cNvPr id="4" name="Datumsplatzhalter 3"/>
          <p:cNvSpPr>
            <a:spLocks noGrp="1"/>
          </p:cNvSpPr>
          <p:nvPr>
            <p:ph type="dt" sz="half" idx="11"/>
          </p:nvPr>
        </p:nvSpPr>
        <p:spPr>
          <a:xfrm>
            <a:off x="679155" y="6581001"/>
            <a:ext cx="1295400" cy="246221"/>
          </a:xfrm>
          <a:prstGeom prst="rect">
            <a:avLst/>
          </a:prstGeom>
        </p:spPr>
        <p:txBody>
          <a:bodyPr/>
          <a:lstStyle/>
          <a:p>
            <a:pPr eaLnBrk="0" fontAlgn="base" hangingPunct="0">
              <a:spcBef>
                <a:spcPct val="0"/>
              </a:spcBef>
              <a:spcAft>
                <a:spcPct val="0"/>
              </a:spcAft>
            </a:pPr>
            <a:fld id="{0721DE36-DFDD-41E8-8F4A-60A053C2735B}" type="datetime1">
              <a:rPr lang="en-GB" sz="2200" b="1" smtClean="0">
                <a:solidFill>
                  <a:srgbClr val="999999"/>
                </a:solidFill>
              </a:rPr>
              <a:pPr eaLnBrk="0" fontAlgn="base" hangingPunct="0">
                <a:spcBef>
                  <a:spcPct val="0"/>
                </a:spcBef>
                <a:spcAft>
                  <a:spcPct val="0"/>
                </a:spcAft>
              </a:pPr>
              <a:t>07/03/2017</a:t>
            </a:fld>
            <a:endParaRPr lang="de-DE" sz="2200" b="1">
              <a:solidFill>
                <a:srgbClr val="999999"/>
              </a:solidFill>
            </a:endParaRPr>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a:t>First layer</a:t>
            </a:r>
          </a:p>
          <a:p>
            <a:pPr lvl="1"/>
            <a:r>
              <a:rPr lang="en-GB" noProof="0" dirty="0"/>
              <a:t>Second layer</a:t>
            </a:r>
          </a:p>
          <a:p>
            <a:pPr lvl="2"/>
            <a:r>
              <a:rPr lang="en-GB" noProof="0" dirty="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a:t>First layer</a:t>
            </a:r>
          </a:p>
          <a:p>
            <a:pPr lvl="1"/>
            <a:r>
              <a:rPr lang="en-GB" noProof="0" dirty="0"/>
              <a:t>Second layer</a:t>
            </a:r>
          </a:p>
          <a:p>
            <a:pPr lvl="2"/>
            <a:r>
              <a:rPr lang="en-GB" noProof="0" dirty="0"/>
              <a:t>Third layer</a:t>
            </a:r>
          </a:p>
        </p:txBody>
      </p:sp>
    </p:spTree>
    <p:extLst>
      <p:ext uri="{BB962C8B-B14F-4D97-AF65-F5344CB8AC3E}">
        <p14:creationId xmlns:p14="http://schemas.microsoft.com/office/powerpoint/2010/main" val="373065945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Grafik 10"/>
          <p:cNvPicPr>
            <a:picLocks noChangeAspect="1"/>
          </p:cNvPicPr>
          <p:nvPr/>
        </p:nvPicPr>
        <p:blipFill>
          <a:blip r:embed="rId2" cstate="print"/>
          <a:srcRect/>
          <a:stretch>
            <a:fillRect/>
          </a:stretch>
        </p:blipFill>
        <p:spPr bwMode="auto">
          <a:xfrm>
            <a:off x="0" y="0"/>
            <a:ext cx="9144000" cy="1119188"/>
          </a:xfrm>
          <a:prstGeom prst="rect">
            <a:avLst/>
          </a:prstGeom>
          <a:noFill/>
          <a:ln w="9525">
            <a:noFill/>
            <a:miter lim="800000"/>
            <a:headEnd/>
            <a:tailEnd/>
          </a:ln>
        </p:spPr>
      </p:pic>
      <p:sp>
        <p:nvSpPr>
          <p:cNvPr id="9" name="Rectangle 15"/>
          <p:cNvSpPr>
            <a:spLocks noGrp="1" noChangeArrowheads="1"/>
          </p:cNvSpPr>
          <p:nvPr>
            <p:ph type="ctrTitle" sz="quarter" hasCustomPrompt="1"/>
          </p:nvPr>
        </p:nvSpPr>
        <p:spPr>
          <a:xfrm>
            <a:off x="1043608" y="2141984"/>
            <a:ext cx="7034400" cy="1143000"/>
          </a:xfrm>
        </p:spPr>
        <p:txBody>
          <a:bodyPr anchor="ctr"/>
          <a:lstStyle>
            <a:lvl1pPr algn="ctr">
              <a:defRPr sz="2400" baseline="0">
                <a:solidFill>
                  <a:schemeClr val="accent3"/>
                </a:solidFill>
              </a:defRPr>
            </a:lvl1pPr>
          </a:lstStyle>
          <a:p>
            <a:r>
              <a:rPr lang="en-GB" noProof="0" dirty="0"/>
              <a:t/>
            </a:r>
            <a:br>
              <a:rPr lang="en-GB" noProof="0" dirty="0"/>
            </a:br>
            <a:r>
              <a:rPr lang="en-GB" noProof="0" dirty="0"/>
              <a:t>Insert number and title of module</a:t>
            </a:r>
            <a:br>
              <a:rPr lang="en-GB" noProof="0" dirty="0"/>
            </a:br>
            <a:r>
              <a:rPr lang="en-GB" noProof="0" dirty="0"/>
              <a:t>Insert name of trainer/s</a:t>
            </a:r>
            <a:br>
              <a:rPr lang="en-GB" noProof="0" dirty="0"/>
            </a:br>
            <a:endParaRPr lang="en-GB" noProof="0" dirty="0"/>
          </a:p>
        </p:txBody>
      </p:sp>
      <p:sp>
        <p:nvSpPr>
          <p:cNvPr id="10" name="Rechteck 9"/>
          <p:cNvSpPr/>
          <p:nvPr/>
        </p:nvSpPr>
        <p:spPr bwMode="auto">
          <a:xfrm>
            <a:off x="7721600" y="6604000"/>
            <a:ext cx="1422400" cy="25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200" b="1" dirty="0">
              <a:solidFill>
                <a:srgbClr val="999999"/>
              </a:solidFill>
            </a:endParaRPr>
          </a:p>
        </p:txBody>
      </p:sp>
      <p:sp>
        <p:nvSpPr>
          <p:cNvPr id="12" name="Rechteck 11"/>
          <p:cNvSpPr/>
          <p:nvPr/>
        </p:nvSpPr>
        <p:spPr bwMode="auto">
          <a:xfrm>
            <a:off x="35496" y="5013176"/>
            <a:ext cx="9126220" cy="18281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200" b="1">
              <a:solidFill>
                <a:srgbClr val="999999"/>
              </a:solidFill>
            </a:endParaRPr>
          </a:p>
        </p:txBody>
      </p:sp>
      <p:pic>
        <p:nvPicPr>
          <p:cNvPr id="15" name="Grafi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0121" y="187281"/>
            <a:ext cx="2595169" cy="1081479"/>
          </a:xfrm>
          <a:prstGeom prst="rect">
            <a:avLst/>
          </a:prstGeom>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5469" y="5155695"/>
            <a:ext cx="517614" cy="1009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uppieren 16"/>
          <p:cNvGrpSpPr/>
          <p:nvPr/>
        </p:nvGrpSpPr>
        <p:grpSpPr>
          <a:xfrm>
            <a:off x="3598731" y="4869160"/>
            <a:ext cx="1779970" cy="791352"/>
            <a:chOff x="5985956" y="5416769"/>
            <a:chExt cx="1779970" cy="791352"/>
          </a:xfrm>
        </p:grpSpPr>
        <p:sp>
          <p:nvSpPr>
            <p:cNvPr id="18" name="Textfeld 17"/>
            <p:cNvSpPr txBox="1"/>
            <p:nvPr/>
          </p:nvSpPr>
          <p:spPr>
            <a:xfrm>
              <a:off x="5985956" y="5416769"/>
              <a:ext cx="1147864" cy="430887"/>
            </a:xfrm>
            <a:prstGeom prst="rect">
              <a:avLst/>
            </a:prstGeom>
            <a:noFill/>
          </p:spPr>
          <p:txBody>
            <a:bodyPr wrap="square" rtlCol="0">
              <a:spAutoFit/>
            </a:bodyPr>
            <a:lstStyle/>
            <a:p>
              <a:r>
                <a:rPr lang="de-DE" sz="1100" dirty="0">
                  <a:solidFill>
                    <a:srgbClr val="000000"/>
                  </a:solidFill>
                  <a:latin typeface="Arial Narrow" panose="020B0606020202030204" pitchFamily="34" charset="0"/>
                </a:rPr>
                <a:t>In </a:t>
              </a:r>
              <a:r>
                <a:rPr lang="de-DE" sz="1100" dirty="0" err="1">
                  <a:solidFill>
                    <a:srgbClr val="000000"/>
                  </a:solidFill>
                  <a:latin typeface="Arial Narrow" panose="020B0606020202030204" pitchFamily="34" charset="0"/>
                </a:rPr>
                <a:t>cooperation</a:t>
              </a:r>
              <a:r>
                <a:rPr lang="de-DE" sz="1100" dirty="0">
                  <a:solidFill>
                    <a:srgbClr val="000000"/>
                  </a:solidFill>
                  <a:latin typeface="Arial Narrow" panose="020B0606020202030204" pitchFamily="34" charset="0"/>
                </a:rPr>
                <a:t> </a:t>
              </a:r>
              <a:r>
                <a:rPr lang="de-DE" sz="1100" dirty="0" err="1">
                  <a:solidFill>
                    <a:srgbClr val="000000"/>
                  </a:solidFill>
                  <a:latin typeface="Arial Narrow" panose="020B0606020202030204" pitchFamily="34" charset="0"/>
                </a:rPr>
                <a:t>with</a:t>
              </a:r>
              <a:r>
                <a:rPr lang="de-DE" sz="1100" dirty="0">
                  <a:solidFill>
                    <a:srgbClr val="000000"/>
                  </a:solidFill>
                  <a:latin typeface="Arial Narrow" panose="020B0606020202030204" pitchFamily="34" charset="0"/>
                </a:rPr>
                <a:t>	</a:t>
              </a:r>
              <a:endParaRPr lang="en-US" sz="1100" dirty="0">
                <a:solidFill>
                  <a:srgbClr val="000000"/>
                </a:solidFill>
                <a:latin typeface="Arial Narrow" panose="020B0606020202030204" pitchFamily="34" charset="0"/>
              </a:endParaRPr>
            </a:p>
          </p:txBody>
        </p:sp>
        <p:pic>
          <p:nvPicPr>
            <p:cNvPr id="1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5129" y="5726799"/>
              <a:ext cx="1670797" cy="48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feld 2"/>
          <p:cNvSpPr txBox="1"/>
          <p:nvPr/>
        </p:nvSpPr>
        <p:spPr>
          <a:xfrm>
            <a:off x="1074051" y="1421904"/>
            <a:ext cx="6973838" cy="830997"/>
          </a:xfrm>
          <a:prstGeom prst="rect">
            <a:avLst/>
          </a:prstGeom>
          <a:noFill/>
        </p:spPr>
        <p:txBody>
          <a:bodyPr wrap="square" rtlCol="0">
            <a:spAutoFit/>
          </a:bodyPr>
          <a:lstStyle/>
          <a:p>
            <a:pPr algn="ctr"/>
            <a:r>
              <a:rPr lang="en-GB" sz="2400" dirty="0">
                <a:solidFill>
                  <a:srgbClr val="008AB5"/>
                </a:solidFill>
              </a:rPr>
              <a:t>National Adaptation Plan (NAP) </a:t>
            </a:r>
            <a:br>
              <a:rPr lang="en-GB" sz="2400" dirty="0">
                <a:solidFill>
                  <a:srgbClr val="008AB5"/>
                </a:solidFill>
              </a:rPr>
            </a:br>
            <a:r>
              <a:rPr lang="en-GB" sz="2400" dirty="0">
                <a:solidFill>
                  <a:srgbClr val="008AB5"/>
                </a:solidFill>
              </a:rPr>
              <a:t>Country-level training</a:t>
            </a:r>
          </a:p>
        </p:txBody>
      </p:sp>
      <p:pic>
        <p:nvPicPr>
          <p:cNvPr id="20" name="Grafik 19"/>
          <p:cNvPicPr>
            <a:picLocks noChangeAspect="1"/>
          </p:cNvPicPr>
          <p:nvPr userDrawn="1"/>
        </p:nvPicPr>
        <p:blipFill rotWithShape="1">
          <a:blip r:embed="rId6" cstate="print">
            <a:extLst>
              <a:ext uri="{28A0092B-C50C-407E-A947-70E740481C1C}">
                <a14:useLocalDpi xmlns:a14="http://schemas.microsoft.com/office/drawing/2010/main" val="0"/>
              </a:ext>
            </a:extLst>
          </a:blip>
          <a:srcRect r="6130"/>
          <a:stretch/>
        </p:blipFill>
        <p:spPr>
          <a:xfrm>
            <a:off x="326529" y="4648130"/>
            <a:ext cx="3272202" cy="1797696"/>
          </a:xfrm>
          <a:prstGeom prst="rect">
            <a:avLst/>
          </a:prstGeom>
        </p:spPr>
      </p:pic>
      <p:pic>
        <p:nvPicPr>
          <p:cNvPr id="5" name="Grafik 4"/>
          <p:cNvPicPr>
            <a:picLocks noChangeAspect="1"/>
          </p:cNvPicPr>
          <p:nvPr userDrawn="1"/>
        </p:nvPicPr>
        <p:blipFill rotWithShape="1">
          <a:blip r:embed="rId7">
            <a:extLst>
              <a:ext uri="{28A0092B-C50C-407E-A947-70E740481C1C}">
                <a14:useLocalDpi xmlns:a14="http://schemas.microsoft.com/office/drawing/2010/main" val="0"/>
              </a:ext>
            </a:extLst>
          </a:blip>
          <a:srcRect l="2979" t="9915" r="15283" b="15670"/>
          <a:stretch/>
        </p:blipFill>
        <p:spPr>
          <a:xfrm>
            <a:off x="6292052" y="5003635"/>
            <a:ext cx="1808340" cy="666205"/>
          </a:xfrm>
          <a:prstGeom prst="rect">
            <a:avLst/>
          </a:prstGeom>
        </p:spPr>
      </p:pic>
    </p:spTree>
    <p:extLst>
      <p:ext uri="{BB962C8B-B14F-4D97-AF65-F5344CB8AC3E}">
        <p14:creationId xmlns:p14="http://schemas.microsoft.com/office/powerpoint/2010/main" val="233348403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with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3"/>
                </a:solidFill>
              </a:defRPr>
            </a:lvl1pPr>
          </a:lstStyle>
          <a:p>
            <a:r>
              <a:rPr lang="en-GB" noProof="0" dirty="0"/>
              <a:t>Click here to add title</a:t>
            </a:r>
          </a:p>
        </p:txBody>
      </p:sp>
      <p:sp>
        <p:nvSpPr>
          <p:cNvPr id="3"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a:solidFill>
                  <a:srgbClr val="727272"/>
                </a:solidFill>
              </a:rPr>
              <a:t>NAP country-level training</a:t>
            </a:r>
          </a:p>
        </p:txBody>
      </p:sp>
      <p:sp>
        <p:nvSpPr>
          <p:cNvPr id="4" name="Datumsplatzhalter 3"/>
          <p:cNvSpPr>
            <a:spLocks noGrp="1"/>
          </p:cNvSpPr>
          <p:nvPr>
            <p:ph type="dt" sz="half" idx="11"/>
          </p:nvPr>
        </p:nvSpPr>
        <p:spPr/>
        <p:txBody>
          <a:bodyPr/>
          <a:lstStyle/>
          <a:p>
            <a:pPr>
              <a:defRPr/>
            </a:pPr>
            <a:fld id="{12E44C94-8673-44B1-B997-2666052F0658}" type="datetime1">
              <a:rPr lang="en-GB" smtClean="0">
                <a:solidFill>
                  <a:srgbClr val="727272"/>
                </a:solidFill>
              </a:rPr>
              <a:pPr>
                <a:defRPr/>
              </a:pPr>
              <a:t>07/03/2017</a:t>
            </a:fld>
            <a:endParaRPr lang="en-GB" dirty="0">
              <a:solidFill>
                <a:srgbClr val="727272"/>
              </a:solidFill>
            </a:endParaRPr>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a:t>Click here to add content</a:t>
            </a:r>
          </a:p>
          <a:p>
            <a:pPr marL="360000" lvl="1">
              <a:buClr>
                <a:srgbClr val="C80F0F"/>
              </a:buClr>
            </a:pPr>
            <a:r>
              <a:rPr lang="en-GB" noProof="0" dirty="0"/>
              <a:t>Second layer</a:t>
            </a:r>
          </a:p>
          <a:p>
            <a:pPr marL="720000" lvl="2"/>
            <a:r>
              <a:rPr lang="en-GB" noProof="0" dirty="0"/>
              <a:t>Third layer</a:t>
            </a:r>
          </a:p>
          <a:p>
            <a:pPr marL="1080000" lvl="3"/>
            <a:r>
              <a:rPr lang="en-GB" noProof="0" dirty="0"/>
              <a:t>Fourth layer</a:t>
            </a:r>
          </a:p>
        </p:txBody>
      </p:sp>
    </p:spTree>
    <p:extLst>
      <p:ext uri="{BB962C8B-B14F-4D97-AF65-F5344CB8AC3E}">
        <p14:creationId xmlns:p14="http://schemas.microsoft.com/office/powerpoint/2010/main" val="63803300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with two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lvl1pPr>
              <a:defRPr>
                <a:solidFill>
                  <a:schemeClr val="accent3"/>
                </a:solidFill>
              </a:defRPr>
            </a:lvl1pPr>
          </a:lstStyle>
          <a:p>
            <a:r>
              <a:rPr lang="en-GB" noProof="0" dirty="0"/>
              <a:t>Click here to add title</a:t>
            </a:r>
          </a:p>
        </p:txBody>
      </p:sp>
      <p:sp>
        <p:nvSpPr>
          <p:cNvPr id="3"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a:solidFill>
                  <a:srgbClr val="727272"/>
                </a:solidFill>
              </a:rPr>
              <a:t>NAP country-level training</a:t>
            </a:r>
          </a:p>
        </p:txBody>
      </p:sp>
      <p:sp>
        <p:nvSpPr>
          <p:cNvPr id="4" name="Datumsplatzhalter 3"/>
          <p:cNvSpPr>
            <a:spLocks noGrp="1"/>
          </p:cNvSpPr>
          <p:nvPr>
            <p:ph type="dt" sz="half" idx="11"/>
          </p:nvPr>
        </p:nvSpPr>
        <p:spPr/>
        <p:txBody>
          <a:bodyPr/>
          <a:lstStyle/>
          <a:p>
            <a:pPr>
              <a:defRPr/>
            </a:pPr>
            <a:fld id="{12E44C94-8673-44B1-B997-2666052F0658}" type="datetime1">
              <a:rPr lang="en-GB" smtClean="0">
                <a:solidFill>
                  <a:srgbClr val="727272"/>
                </a:solidFill>
              </a:rPr>
              <a:pPr>
                <a:defRPr/>
              </a:pPr>
              <a:t>07/03/2017</a:t>
            </a:fld>
            <a:endParaRPr lang="en-GB" dirty="0">
              <a:solidFill>
                <a:srgbClr val="727272"/>
              </a:solidFill>
            </a:endParaRPr>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a:t>Click here to add content</a:t>
            </a:r>
          </a:p>
          <a:p>
            <a:pPr marL="360000" lvl="1">
              <a:buClr>
                <a:srgbClr val="C80F0F"/>
              </a:buClr>
            </a:pPr>
            <a:r>
              <a:rPr lang="en-GB" noProof="0" dirty="0"/>
              <a:t>Second layer</a:t>
            </a:r>
          </a:p>
          <a:p>
            <a:pPr marL="720000" lvl="2"/>
            <a:r>
              <a:rPr lang="en-GB" noProof="0" dirty="0"/>
              <a:t>Third layer</a:t>
            </a:r>
          </a:p>
          <a:p>
            <a:pPr marL="1080000" lvl="3"/>
            <a:r>
              <a:rPr lang="en-GB" noProof="0" dirty="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a:t>Click here to add content</a:t>
            </a:r>
          </a:p>
          <a:p>
            <a:pPr marL="360000" lvl="1">
              <a:buClr>
                <a:srgbClr val="C80F0F"/>
              </a:buClr>
            </a:pPr>
            <a:r>
              <a:rPr lang="en-GB" noProof="0" dirty="0"/>
              <a:t>Second layer</a:t>
            </a:r>
          </a:p>
          <a:p>
            <a:pPr marL="720000" lvl="2"/>
            <a:r>
              <a:rPr lang="en-GB" noProof="0" dirty="0"/>
              <a:t>Third layer</a:t>
            </a:r>
          </a:p>
          <a:p>
            <a:pPr marL="1080000" lvl="3"/>
            <a:r>
              <a:rPr lang="en-GB" noProof="0" dirty="0"/>
              <a:t>Fourth layer</a:t>
            </a:r>
          </a:p>
        </p:txBody>
      </p:sp>
    </p:spTree>
    <p:extLst>
      <p:ext uri="{BB962C8B-B14F-4D97-AF65-F5344CB8AC3E}">
        <p14:creationId xmlns:p14="http://schemas.microsoft.com/office/powerpoint/2010/main" val="77112450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and imag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3"/>
                </a:solidFill>
              </a:defRPr>
            </a:lvl1pPr>
          </a:lstStyle>
          <a:p>
            <a:r>
              <a:rPr lang="en-GB" noProof="0" dirty="0"/>
              <a:t>Click here to add title</a:t>
            </a:r>
          </a:p>
        </p:txBody>
      </p:sp>
      <p:sp>
        <p:nvSpPr>
          <p:cNvPr id="3"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a:solidFill>
                  <a:srgbClr val="727272"/>
                </a:solidFill>
              </a:rPr>
              <a:t>NAP country-level training</a:t>
            </a:r>
          </a:p>
        </p:txBody>
      </p:sp>
      <p:sp>
        <p:nvSpPr>
          <p:cNvPr id="4" name="Datumsplatzhalter 3"/>
          <p:cNvSpPr>
            <a:spLocks noGrp="1"/>
          </p:cNvSpPr>
          <p:nvPr>
            <p:ph type="dt" sz="half" idx="11"/>
          </p:nvPr>
        </p:nvSpPr>
        <p:spPr/>
        <p:txBody>
          <a:bodyPr/>
          <a:lstStyle/>
          <a:p>
            <a:pPr>
              <a:defRPr/>
            </a:pPr>
            <a:fld id="{12E44C94-8673-44B1-B997-2666052F0658}" type="datetime1">
              <a:rPr lang="en-GB" smtClean="0">
                <a:solidFill>
                  <a:srgbClr val="727272"/>
                </a:solidFill>
              </a:rPr>
              <a:pPr>
                <a:defRPr/>
              </a:pPr>
              <a:t>07/03/2017</a:t>
            </a:fld>
            <a:endParaRPr lang="en-GB" dirty="0">
              <a:solidFill>
                <a:srgbClr val="727272"/>
              </a:solidFill>
            </a:endParaRPr>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a:t>Click here to add content</a:t>
            </a:r>
          </a:p>
          <a:p>
            <a:pPr marL="360000" lvl="1">
              <a:buClr>
                <a:srgbClr val="C80F0F"/>
              </a:buClr>
            </a:pPr>
            <a:r>
              <a:rPr lang="en-GB" noProof="0" dirty="0"/>
              <a:t>Second layer</a:t>
            </a:r>
          </a:p>
          <a:p>
            <a:pPr marL="720000" lvl="2"/>
            <a:r>
              <a:rPr lang="en-GB" noProof="0" dirty="0"/>
              <a:t>Third layer</a:t>
            </a:r>
          </a:p>
          <a:p>
            <a:pPr marL="1080000" lvl="3"/>
            <a:r>
              <a:rPr lang="en-GB" noProof="0" dirty="0"/>
              <a:t>Fourth layer</a:t>
            </a:r>
          </a:p>
        </p:txBody>
      </p:sp>
      <p:sp>
        <p:nvSpPr>
          <p:cNvPr id="8" name="Bildplatzhalter 2"/>
          <p:cNvSpPr>
            <a:spLocks noGrp="1"/>
          </p:cNvSpPr>
          <p:nvPr>
            <p:ph type="pic" idx="12" hasCustomPrompt="1"/>
          </p:nvPr>
        </p:nvSpPr>
        <p:spPr>
          <a:xfrm>
            <a:off x="6786000" y="2448000"/>
            <a:ext cx="2358000" cy="3816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on symbol to add image</a:t>
            </a:r>
          </a:p>
        </p:txBody>
      </p:sp>
    </p:spTree>
    <p:extLst>
      <p:ext uri="{BB962C8B-B14F-4D97-AF65-F5344CB8AC3E}">
        <p14:creationId xmlns:p14="http://schemas.microsoft.com/office/powerpoint/2010/main" val="35077664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3"/>
                </a:solidFill>
              </a:defRPr>
            </a:lvl1pPr>
          </a:lstStyle>
          <a:p>
            <a:r>
              <a:rPr lang="en-GB" noProof="0" dirty="0"/>
              <a:t>Click here to add title</a:t>
            </a:r>
          </a:p>
        </p:txBody>
      </p:sp>
      <p:sp>
        <p:nvSpPr>
          <p:cNvPr id="3"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a:t>NAP country-level training</a:t>
            </a:r>
          </a:p>
        </p:txBody>
      </p:sp>
      <p:sp>
        <p:nvSpPr>
          <p:cNvPr id="4" name="Datumsplatzhalter 3"/>
          <p:cNvSpPr>
            <a:spLocks noGrp="1"/>
          </p:cNvSpPr>
          <p:nvPr>
            <p:ph type="dt" sz="half" idx="11"/>
          </p:nvPr>
        </p:nvSpPr>
        <p:spPr/>
        <p:txBody>
          <a:bodyPr/>
          <a:lstStyle/>
          <a:p>
            <a:pPr>
              <a:defRPr/>
            </a:pPr>
            <a:fld id="{12E44C94-8673-44B1-B997-2666052F0658}" type="datetime1">
              <a:rPr lang="en-GB" noProof="0" smtClean="0"/>
              <a:pPr>
                <a:defRPr/>
              </a:pPr>
              <a:t>07/03/2017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a:t>Click here to add content</a:t>
            </a:r>
          </a:p>
          <a:p>
            <a:pPr marL="360000" lvl="1">
              <a:buClr>
                <a:srgbClr val="C80F0F"/>
              </a:buClr>
            </a:pPr>
            <a:r>
              <a:rPr lang="en-GB" noProof="0" dirty="0"/>
              <a:t>Second layer</a:t>
            </a:r>
          </a:p>
          <a:p>
            <a:pPr marL="720000" lvl="2"/>
            <a:r>
              <a:rPr lang="en-GB" noProof="0" dirty="0"/>
              <a:t>Third layer</a:t>
            </a:r>
          </a:p>
          <a:p>
            <a:pPr marL="1080000" lvl="3"/>
            <a:r>
              <a:rPr lang="en-GB" noProof="0" dirty="0"/>
              <a:t>Fourth layer</a:t>
            </a:r>
          </a:p>
        </p:txBody>
      </p:sp>
    </p:spTree>
    <p:extLst>
      <p:ext uri="{BB962C8B-B14F-4D97-AF65-F5344CB8AC3E}">
        <p14:creationId xmlns:p14="http://schemas.microsoft.com/office/powerpoint/2010/main" val="133583587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lvl1pPr>
              <a:defRPr>
                <a:solidFill>
                  <a:schemeClr val="accent3"/>
                </a:solidFill>
              </a:defRPr>
            </a:lvl1pPr>
          </a:lstStyle>
          <a:p>
            <a:r>
              <a:rPr lang="en-GB" noProof="0" dirty="0"/>
              <a:t>Click here to add title</a:t>
            </a:r>
          </a:p>
        </p:txBody>
      </p:sp>
      <p:sp>
        <p:nvSpPr>
          <p:cNvPr id="4" name="Datumsplatzhalter 3"/>
          <p:cNvSpPr>
            <a:spLocks noGrp="1"/>
          </p:cNvSpPr>
          <p:nvPr>
            <p:ph type="dt" sz="half" idx="11"/>
          </p:nvPr>
        </p:nvSpPr>
        <p:spPr/>
        <p:txBody>
          <a:bodyPr/>
          <a:lstStyle/>
          <a:p>
            <a:pPr>
              <a:defRPr/>
            </a:pPr>
            <a:fld id="{12E44C94-8673-44B1-B997-2666052F0658}" type="datetime1">
              <a:rPr lang="en-GB" smtClean="0">
                <a:solidFill>
                  <a:srgbClr val="727272"/>
                </a:solidFill>
              </a:rPr>
              <a:pPr>
                <a:defRPr/>
              </a:pPr>
              <a:t>07/03/2017</a:t>
            </a:fld>
            <a:endParaRPr lang="en-GB" dirty="0">
              <a:solidFill>
                <a:srgbClr val="727272"/>
              </a:solidFill>
            </a:endParaRPr>
          </a:p>
        </p:txBody>
      </p:sp>
      <p:sp>
        <p:nvSpPr>
          <p:cNvPr id="5"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a:solidFill>
                  <a:srgbClr val="727272"/>
                </a:solidFill>
              </a:rPr>
              <a:t>NAP country-level training</a:t>
            </a:r>
          </a:p>
        </p:txBody>
      </p:sp>
    </p:spTree>
    <p:extLst>
      <p:ext uri="{BB962C8B-B14F-4D97-AF65-F5344CB8AC3E}">
        <p14:creationId xmlns:p14="http://schemas.microsoft.com/office/powerpoint/2010/main" val="148873552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pPr>
              <a:defRPr/>
            </a:pPr>
            <a:fld id="{12E44C94-8673-44B1-B997-2666052F0658}" type="datetime1">
              <a:rPr lang="en-GB" smtClean="0">
                <a:solidFill>
                  <a:srgbClr val="727272"/>
                </a:solidFill>
              </a:rPr>
              <a:pPr>
                <a:defRPr/>
              </a:pPr>
              <a:t>07/03/2017</a:t>
            </a:fld>
            <a:endParaRPr lang="en-GB" dirty="0">
              <a:solidFill>
                <a:srgbClr val="727272"/>
              </a:solidFill>
            </a:endParaRPr>
          </a:p>
        </p:txBody>
      </p:sp>
      <p:sp>
        <p:nvSpPr>
          <p:cNvPr id="5"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a:solidFill>
                  <a:srgbClr val="727272"/>
                </a:solidFill>
              </a:rPr>
              <a:t>NAP country-level training</a:t>
            </a:r>
          </a:p>
        </p:txBody>
      </p:sp>
    </p:spTree>
    <p:extLst>
      <p:ext uri="{BB962C8B-B14F-4D97-AF65-F5344CB8AC3E}">
        <p14:creationId xmlns:p14="http://schemas.microsoft.com/office/powerpoint/2010/main" val="329408141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3"/>
                </a:solidFill>
              </a:defRPr>
            </a:lvl1pPr>
          </a:lstStyle>
          <a:p>
            <a:r>
              <a:rPr lang="en-GB" noProof="0" dirty="0"/>
              <a:t>Click here to add title</a:t>
            </a:r>
          </a:p>
        </p:txBody>
      </p:sp>
      <p:sp>
        <p:nvSpPr>
          <p:cNvPr id="4" name="Datumsplatzhalter 3"/>
          <p:cNvSpPr>
            <a:spLocks noGrp="1"/>
          </p:cNvSpPr>
          <p:nvPr>
            <p:ph type="dt" sz="half" idx="11"/>
          </p:nvPr>
        </p:nvSpPr>
        <p:spPr/>
        <p:txBody>
          <a:bodyPr/>
          <a:lstStyle/>
          <a:p>
            <a:pPr>
              <a:defRPr/>
            </a:pPr>
            <a:fld id="{12E44C94-8673-44B1-B997-2666052F0658}" type="datetime1">
              <a:rPr lang="en-GB" smtClean="0">
                <a:solidFill>
                  <a:srgbClr val="727272"/>
                </a:solidFill>
              </a:rPr>
              <a:pPr>
                <a:defRPr/>
              </a:pPr>
              <a:t>07/03/2017</a:t>
            </a:fld>
            <a:endParaRPr lang="en-GB" dirty="0">
              <a:solidFill>
                <a:srgbClr val="727272"/>
              </a:solidFill>
            </a:endParaRPr>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baseline="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a:t>Click here to add content</a:t>
            </a:r>
          </a:p>
          <a:p>
            <a:pPr lvl="1"/>
            <a:r>
              <a:rPr lang="en-GB" noProof="0" dirty="0"/>
              <a:t>Second layer	</a:t>
            </a:r>
          </a:p>
          <a:p>
            <a:pPr lvl="2"/>
            <a:r>
              <a:rPr lang="en-GB" noProof="0" dirty="0"/>
              <a:t>Third layer</a:t>
            </a:r>
          </a:p>
          <a:p>
            <a:pPr lvl="3"/>
            <a:r>
              <a:rPr lang="en-GB" noProof="0" dirty="0"/>
              <a:t>Fourth layer</a:t>
            </a:r>
          </a:p>
        </p:txBody>
      </p:sp>
      <p:sp>
        <p:nvSpPr>
          <p:cNvPr id="6"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a:solidFill>
                  <a:srgbClr val="727272"/>
                </a:solidFill>
              </a:rPr>
              <a:t>NAP country-level training</a:t>
            </a:r>
          </a:p>
        </p:txBody>
      </p:sp>
    </p:spTree>
    <p:extLst>
      <p:ext uri="{BB962C8B-B14F-4D97-AF65-F5344CB8AC3E}">
        <p14:creationId xmlns:p14="http://schemas.microsoft.com/office/powerpoint/2010/main" val="98831776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2E44C94-8673-44B1-B997-2666052F0658}" type="datetime1">
              <a:rPr lang="en-GB" smtClean="0">
                <a:solidFill>
                  <a:srgbClr val="727272"/>
                </a:solidFill>
              </a:rPr>
              <a:pPr>
                <a:defRPr/>
              </a:pPr>
              <a:t>07/03/2017</a:t>
            </a:fld>
            <a:endParaRPr lang="en-GB" dirty="0">
              <a:solidFill>
                <a:srgbClr val="727272"/>
              </a:solidFill>
            </a:endParaRPr>
          </a:p>
        </p:txBody>
      </p:sp>
      <p:sp>
        <p:nvSpPr>
          <p:cNvPr id="5" name="Fußzeilenplatzhalter 2"/>
          <p:cNvSpPr>
            <a:spLocks noGrp="1"/>
          </p:cNvSpPr>
          <p:nvPr>
            <p:ph type="ftr" sz="quarter" idx="13"/>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a:solidFill>
                  <a:srgbClr val="727272"/>
                </a:solidFill>
              </a:rPr>
              <a:t>NAP country-level training</a:t>
            </a:r>
          </a:p>
        </p:txBody>
      </p:sp>
    </p:spTree>
    <p:extLst>
      <p:ext uri="{BB962C8B-B14F-4D97-AF65-F5344CB8AC3E}">
        <p14:creationId xmlns:p14="http://schemas.microsoft.com/office/powerpoint/2010/main" val="3371001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two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lvl1pPr>
              <a:defRPr>
                <a:solidFill>
                  <a:schemeClr val="accent3"/>
                </a:solidFill>
              </a:defRPr>
            </a:lvl1pPr>
          </a:lstStyle>
          <a:p>
            <a:r>
              <a:rPr lang="en-GB" noProof="0" dirty="0"/>
              <a:t>Click here to add title</a:t>
            </a:r>
          </a:p>
        </p:txBody>
      </p:sp>
      <p:sp>
        <p:nvSpPr>
          <p:cNvPr id="3"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a:t>NAP country-level training</a:t>
            </a:r>
          </a:p>
        </p:txBody>
      </p:sp>
      <p:sp>
        <p:nvSpPr>
          <p:cNvPr id="4" name="Datumsplatzhalter 3"/>
          <p:cNvSpPr>
            <a:spLocks noGrp="1"/>
          </p:cNvSpPr>
          <p:nvPr>
            <p:ph type="dt" sz="half" idx="11"/>
          </p:nvPr>
        </p:nvSpPr>
        <p:spPr/>
        <p:txBody>
          <a:bodyPr/>
          <a:lstStyle/>
          <a:p>
            <a:pPr>
              <a:defRPr/>
            </a:pPr>
            <a:fld id="{12E44C94-8673-44B1-B997-2666052F0658}" type="datetime1">
              <a:rPr lang="en-GB" noProof="0" smtClean="0"/>
              <a:pPr>
                <a:defRPr/>
              </a:pPr>
              <a:t>07/03/2017</a:t>
            </a:fld>
            <a:endParaRPr lang="en-GB" noProof="0" dirty="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a:t>Click here to add content</a:t>
            </a:r>
          </a:p>
          <a:p>
            <a:pPr marL="360000" lvl="1">
              <a:buClr>
                <a:srgbClr val="C80F0F"/>
              </a:buClr>
            </a:pPr>
            <a:r>
              <a:rPr lang="en-GB" noProof="0" dirty="0"/>
              <a:t>Second layer</a:t>
            </a:r>
          </a:p>
          <a:p>
            <a:pPr marL="720000" lvl="2"/>
            <a:r>
              <a:rPr lang="en-GB" noProof="0" dirty="0"/>
              <a:t>Third layer</a:t>
            </a:r>
          </a:p>
          <a:p>
            <a:pPr marL="1080000" lvl="3"/>
            <a:r>
              <a:rPr lang="en-GB" noProof="0" dirty="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a:t>Click here to add content</a:t>
            </a:r>
          </a:p>
          <a:p>
            <a:pPr marL="360000" lvl="1">
              <a:buClr>
                <a:srgbClr val="C80F0F"/>
              </a:buClr>
            </a:pPr>
            <a:r>
              <a:rPr lang="en-GB" noProof="0" dirty="0"/>
              <a:t>Second layer</a:t>
            </a:r>
          </a:p>
          <a:p>
            <a:pPr marL="720000" lvl="2"/>
            <a:r>
              <a:rPr lang="en-GB" noProof="0" dirty="0"/>
              <a:t>Third layer</a:t>
            </a:r>
          </a:p>
          <a:p>
            <a:pPr marL="1080000" lvl="3"/>
            <a:r>
              <a:rPr lang="en-GB" noProof="0" dirty="0"/>
              <a:t>Fourth layer</a:t>
            </a:r>
          </a:p>
        </p:txBody>
      </p:sp>
    </p:spTree>
    <p:extLst>
      <p:ext uri="{BB962C8B-B14F-4D97-AF65-F5344CB8AC3E}">
        <p14:creationId xmlns:p14="http://schemas.microsoft.com/office/powerpoint/2010/main" val="424179538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imag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3"/>
                </a:solidFill>
              </a:defRPr>
            </a:lvl1pPr>
          </a:lstStyle>
          <a:p>
            <a:r>
              <a:rPr lang="en-GB" noProof="0" dirty="0"/>
              <a:t>Click here to add title</a:t>
            </a:r>
          </a:p>
        </p:txBody>
      </p:sp>
      <p:sp>
        <p:nvSpPr>
          <p:cNvPr id="3"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a:t>NAP country-level training</a:t>
            </a:r>
          </a:p>
        </p:txBody>
      </p:sp>
      <p:sp>
        <p:nvSpPr>
          <p:cNvPr id="4" name="Datumsplatzhalter 3"/>
          <p:cNvSpPr>
            <a:spLocks noGrp="1"/>
          </p:cNvSpPr>
          <p:nvPr>
            <p:ph type="dt" sz="half" idx="11"/>
          </p:nvPr>
        </p:nvSpPr>
        <p:spPr/>
        <p:txBody>
          <a:bodyPr/>
          <a:lstStyle/>
          <a:p>
            <a:pPr>
              <a:defRPr/>
            </a:pPr>
            <a:fld id="{12E44C94-8673-44B1-B997-2666052F0658}" type="datetime1">
              <a:rPr lang="en-GB" noProof="0" smtClean="0"/>
              <a:pPr>
                <a:defRPr/>
              </a:pPr>
              <a:t>07/03/2017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a:t>Click here to add content</a:t>
            </a:r>
          </a:p>
          <a:p>
            <a:pPr marL="360000" lvl="1">
              <a:buClr>
                <a:srgbClr val="C80F0F"/>
              </a:buClr>
            </a:pPr>
            <a:r>
              <a:rPr lang="en-GB" noProof="0" dirty="0"/>
              <a:t>Second layer</a:t>
            </a:r>
          </a:p>
          <a:p>
            <a:pPr marL="720000" lvl="2"/>
            <a:r>
              <a:rPr lang="en-GB" noProof="0" dirty="0"/>
              <a:t>Third layer</a:t>
            </a:r>
          </a:p>
          <a:p>
            <a:pPr marL="1080000" lvl="3"/>
            <a:r>
              <a:rPr lang="en-GB" noProof="0" dirty="0"/>
              <a:t>Fourth layer</a:t>
            </a:r>
          </a:p>
        </p:txBody>
      </p:sp>
      <p:sp>
        <p:nvSpPr>
          <p:cNvPr id="8" name="Bildplatzhalter 2"/>
          <p:cNvSpPr>
            <a:spLocks noGrp="1"/>
          </p:cNvSpPr>
          <p:nvPr>
            <p:ph type="pic" idx="12" hasCustomPrompt="1"/>
          </p:nvPr>
        </p:nvSpPr>
        <p:spPr>
          <a:xfrm>
            <a:off x="6786000" y="2448000"/>
            <a:ext cx="2358000" cy="3816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on symbol to add image</a:t>
            </a:r>
          </a:p>
        </p:txBody>
      </p:sp>
    </p:spTree>
    <p:extLst>
      <p:ext uri="{BB962C8B-B14F-4D97-AF65-F5344CB8AC3E}">
        <p14:creationId xmlns:p14="http://schemas.microsoft.com/office/powerpoint/2010/main" val="18016267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lvl1pPr>
              <a:defRPr>
                <a:solidFill>
                  <a:schemeClr val="accent3"/>
                </a:solidFill>
              </a:defRPr>
            </a:lvl1pPr>
          </a:lstStyle>
          <a:p>
            <a:r>
              <a:rPr lang="en-GB" noProof="0" dirty="0"/>
              <a:t>Click here to add title</a:t>
            </a:r>
          </a:p>
        </p:txBody>
      </p:sp>
      <p:sp>
        <p:nvSpPr>
          <p:cNvPr id="4" name="Datumsplatzhalter 3"/>
          <p:cNvSpPr>
            <a:spLocks noGrp="1"/>
          </p:cNvSpPr>
          <p:nvPr>
            <p:ph type="dt" sz="half" idx="11"/>
          </p:nvPr>
        </p:nvSpPr>
        <p:spPr/>
        <p:txBody>
          <a:bodyPr/>
          <a:lstStyle/>
          <a:p>
            <a:pPr>
              <a:defRPr/>
            </a:pPr>
            <a:fld id="{12E44C94-8673-44B1-B997-2666052F0658}" type="datetime1">
              <a:rPr lang="en-GB" noProof="0" smtClean="0"/>
              <a:pPr>
                <a:defRPr/>
              </a:pPr>
              <a:t>07/03/2017</a:t>
            </a:fld>
            <a:endParaRPr lang="en-GB" noProof="0" dirty="0"/>
          </a:p>
        </p:txBody>
      </p:sp>
      <p:sp>
        <p:nvSpPr>
          <p:cNvPr id="5"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a:t>NAP country-level training</a:t>
            </a:r>
          </a:p>
        </p:txBody>
      </p:sp>
    </p:spTree>
    <p:extLst>
      <p:ext uri="{BB962C8B-B14F-4D97-AF65-F5344CB8AC3E}">
        <p14:creationId xmlns:p14="http://schemas.microsoft.com/office/powerpoint/2010/main" val="104762687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pPr>
              <a:defRPr/>
            </a:pPr>
            <a:fld id="{12E44C94-8673-44B1-B997-2666052F0658}" type="datetime1">
              <a:rPr lang="en-GB" noProof="0" smtClean="0"/>
              <a:pPr>
                <a:defRPr/>
              </a:pPr>
              <a:t>07/03/2017</a:t>
            </a:fld>
            <a:endParaRPr lang="en-GB" noProof="0" dirty="0"/>
          </a:p>
        </p:txBody>
      </p:sp>
      <p:sp>
        <p:nvSpPr>
          <p:cNvPr id="5"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a:t>NAP country-level training</a:t>
            </a:r>
          </a:p>
        </p:txBody>
      </p:sp>
    </p:spTree>
    <p:extLst>
      <p:ext uri="{BB962C8B-B14F-4D97-AF65-F5344CB8AC3E}">
        <p14:creationId xmlns:p14="http://schemas.microsoft.com/office/powerpoint/2010/main" val="183614505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3"/>
                </a:solidFill>
              </a:defRPr>
            </a:lvl1pPr>
          </a:lstStyle>
          <a:p>
            <a:r>
              <a:rPr lang="en-GB" noProof="0" dirty="0"/>
              <a:t>Click here to add title</a:t>
            </a:r>
          </a:p>
        </p:txBody>
      </p:sp>
      <p:sp>
        <p:nvSpPr>
          <p:cNvPr id="4" name="Datumsplatzhalter 3"/>
          <p:cNvSpPr>
            <a:spLocks noGrp="1"/>
          </p:cNvSpPr>
          <p:nvPr>
            <p:ph type="dt" sz="half" idx="11"/>
          </p:nvPr>
        </p:nvSpPr>
        <p:spPr/>
        <p:txBody>
          <a:bodyPr/>
          <a:lstStyle/>
          <a:p>
            <a:pPr>
              <a:defRPr/>
            </a:pPr>
            <a:fld id="{12E44C94-8673-44B1-B997-2666052F0658}" type="datetime1">
              <a:rPr lang="en-GB" noProof="0" smtClean="0"/>
              <a:pPr>
                <a:defRPr/>
              </a:pPr>
              <a:t>07/03/2017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baseline="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a:t>Click here to add content</a:t>
            </a:r>
          </a:p>
          <a:p>
            <a:pPr lvl="1"/>
            <a:r>
              <a:rPr lang="en-GB" noProof="0" dirty="0"/>
              <a:t>Second layer	</a:t>
            </a:r>
          </a:p>
          <a:p>
            <a:pPr lvl="2"/>
            <a:r>
              <a:rPr lang="en-GB" noProof="0" dirty="0"/>
              <a:t>Third layer</a:t>
            </a:r>
          </a:p>
          <a:p>
            <a:pPr lvl="3"/>
            <a:r>
              <a:rPr lang="en-GB" noProof="0" dirty="0"/>
              <a:t>Fourth layer</a:t>
            </a:r>
          </a:p>
        </p:txBody>
      </p:sp>
      <p:sp>
        <p:nvSpPr>
          <p:cNvPr id="6"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a:t>NAP country-level training</a:t>
            </a:r>
          </a:p>
        </p:txBody>
      </p:sp>
    </p:spTree>
    <p:extLst>
      <p:ext uri="{BB962C8B-B14F-4D97-AF65-F5344CB8AC3E}">
        <p14:creationId xmlns:p14="http://schemas.microsoft.com/office/powerpoint/2010/main" val="133583587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2E44C94-8673-44B1-B997-2666052F0658}" type="datetime1">
              <a:rPr lang="en-GB" noProof="0" smtClean="0"/>
              <a:pPr>
                <a:defRPr/>
              </a:pPr>
              <a:t>07/03/2017</a:t>
            </a:fld>
            <a:endParaRPr lang="en-GB" noProof="0" dirty="0"/>
          </a:p>
        </p:txBody>
      </p:sp>
      <p:sp>
        <p:nvSpPr>
          <p:cNvPr id="5" name="Fußzeilenplatzhalter 2"/>
          <p:cNvSpPr>
            <a:spLocks noGrp="1"/>
          </p:cNvSpPr>
          <p:nvPr>
            <p:ph type="ftr" sz="quarter" idx="13"/>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a:t>NAP country-level training</a:t>
            </a:r>
          </a:p>
        </p:txBody>
      </p:sp>
    </p:spTree>
    <p:extLst>
      <p:ext uri="{BB962C8B-B14F-4D97-AF65-F5344CB8AC3E}">
        <p14:creationId xmlns:p14="http://schemas.microsoft.com/office/powerpoint/2010/main" val="82152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388095783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2.gif"/><Relationship Id="rId4" Type="http://schemas.openxmlformats.org/officeDocument/2006/relationships/slideLayout" Target="../slideLayouts/slideLayout13.xml"/><Relationship Id="rId9" Type="http://schemas.openxmlformats.org/officeDocument/2006/relationships/image" Target="../media/image9.gi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2.gif"/><Relationship Id="rId5" Type="http://schemas.openxmlformats.org/officeDocument/2006/relationships/slideLayout" Target="../slideLayouts/slideLayout20.xml"/><Relationship Id="rId10" Type="http://schemas.openxmlformats.org/officeDocument/2006/relationships/image" Target="../media/image1.gif"/><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here to add title</a:t>
            </a:r>
            <a:endParaRPr lang="de-DE" noProof="0" dirty="0"/>
          </a:p>
        </p:txBody>
      </p:sp>
      <p:pic>
        <p:nvPicPr>
          <p:cNvPr id="18" name="Grafik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12"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latinLnBrk="0">
              <a:lnSpc>
                <a:spcPct val="100000"/>
              </a:lnSpc>
              <a:buSzTx/>
              <a:buFontTx/>
              <a:buNone/>
            </a:pPr>
            <a:r>
              <a:rPr lang="de-DE" noProof="0" dirty="0"/>
              <a:t>First layer</a:t>
            </a:r>
          </a:p>
          <a:p>
            <a:pPr marL="360000" lvl="1">
              <a:buClr>
                <a:srgbClr val="C80F0F"/>
              </a:buClr>
            </a:pPr>
            <a:r>
              <a:rPr lang="de-DE" noProof="0" dirty="0"/>
              <a:t>Second layer</a:t>
            </a:r>
          </a:p>
          <a:p>
            <a:pPr marL="720000" lvl="2"/>
            <a:r>
              <a:rPr lang="de-DE" noProof="0" dirty="0"/>
              <a:t>Third layer</a:t>
            </a:r>
          </a:p>
          <a:p>
            <a:pPr marL="1080000" lvl="3"/>
            <a:r>
              <a:rPr lang="de-DE" noProof="0" dirty="0"/>
              <a:t>Fourth layer</a:t>
            </a:r>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chemeClr val="tx2"/>
                </a:solidFill>
                <a:latin typeface="Arial Narrow" pitchFamily="34" charset="0"/>
              </a:defRPr>
            </a:lvl1pPr>
          </a:lstStyle>
          <a:p>
            <a:pPr>
              <a:defRPr/>
            </a:pPr>
            <a:fld id="{12E44C94-8673-44B1-B997-2666052F0658}" type="datetime1">
              <a:rPr lang="en-GB" noProof="0" smtClean="0"/>
              <a:pPr>
                <a:defRPr/>
              </a:pPr>
              <a:t>07/03/2017</a:t>
            </a:fld>
            <a:endParaRPr lang="en-GB" noProof="0" dirty="0"/>
          </a:p>
        </p:txBody>
      </p:sp>
      <p:sp>
        <p:nvSpPr>
          <p:cNvPr id="10" name="Text Box 19"/>
          <p:cNvSpPr txBox="1">
            <a:spLocks noChangeArrowheads="1"/>
          </p:cNvSpPr>
          <p:nvPr/>
        </p:nvSpPr>
        <p:spPr bwMode="auto">
          <a:xfrm>
            <a:off x="7532900" y="6581001"/>
            <a:ext cx="927100" cy="246221"/>
          </a:xfrm>
          <a:prstGeom prst="rect">
            <a:avLst/>
          </a:prstGeom>
          <a:noFill/>
          <a:ln w="9525">
            <a:noFill/>
            <a:miter lim="800000"/>
            <a:headEnd/>
            <a:tailEnd/>
          </a:ln>
          <a:effectLst/>
        </p:spPr>
        <p:txBody>
          <a:bodyPr rIns="0">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lgn="r" defTabSz="914400">
              <a:buNone/>
            </a:pPr>
            <a:r>
              <a:rPr lang="es-ES_tradnl" sz="1000" b="0" i="0" dirty="0" err="1">
                <a:solidFill>
                  <a:srgbClr val="6E6452"/>
                </a:solidFill>
                <a:latin typeface="Arial Narrow"/>
                <a:ea typeface="+mn-ea"/>
                <a:cs typeface="+mn-cs"/>
              </a:rPr>
              <a:t>Slide</a:t>
            </a:r>
            <a:r>
              <a:rPr lang="es-ES_tradnl" sz="1000" b="0" i="0" dirty="0">
                <a:solidFill>
                  <a:srgbClr val="6E6452"/>
                </a:solidFill>
                <a:latin typeface="Arial Narrow"/>
                <a:ea typeface="+mn-ea"/>
                <a:cs typeface="+mn-cs"/>
              </a:rPr>
              <a:t> </a:t>
            </a:r>
            <a:fld id="{327115CA-E6A4-425F-BB4F-A64D48743A27}" type="slidenum">
              <a:rPr lang="de-DE" sz="1000" b="0" i="0" smtClean="0">
                <a:solidFill>
                  <a:srgbClr val="6E6452"/>
                </a:solidFill>
                <a:latin typeface="Arial Narrow"/>
                <a:ea typeface="+mn-ea"/>
                <a:cs typeface="+mn-cs"/>
              </a:rPr>
              <a:pPr algn="r" defTabSz="914400">
                <a:buNone/>
              </a:pPr>
              <a:t>‹#›</a:t>
            </a:fld>
            <a:endParaRPr lang="de-DE" sz="1000" b="0" i="0" dirty="0">
              <a:solidFill>
                <a:srgbClr val="6E6452"/>
              </a:solidFill>
              <a:latin typeface="Arial Narrow"/>
              <a:ea typeface="+mn-ea"/>
              <a:cs typeface="+mn-cs"/>
            </a:endParaRPr>
          </a:p>
        </p:txBody>
      </p:sp>
      <p:sp>
        <p:nvSpPr>
          <p:cNvPr id="12" name="Fußzeilenplatzhalter 2"/>
          <p:cNvSpPr>
            <a:spLocks noGrp="1"/>
          </p:cNvSpPr>
          <p:nvPr>
            <p:ph type="ftr" sz="quarter" idx="3"/>
          </p:nvPr>
        </p:nvSpPr>
        <p:spPr>
          <a:xfrm>
            <a:off x="2862776" y="6581001"/>
            <a:ext cx="3418449" cy="246221"/>
          </a:xfrm>
          <a:prstGeom prst="rect">
            <a:avLst/>
          </a:prstGeom>
        </p:spPr>
        <p:txBody>
          <a:bodyPr/>
          <a:lstStyle>
            <a:lvl1pPr algn="ctr">
              <a:defRPr sz="1100" spc="0" baseline="0">
                <a:solidFill>
                  <a:schemeClr val="tx2"/>
                </a:solidFill>
                <a:latin typeface="Arial Narrow" panose="020B0606020202030204" pitchFamily="34" charset="0"/>
              </a:defRPr>
            </a:lvl1pPr>
          </a:lstStyle>
          <a:p>
            <a:r>
              <a:rPr lang="en-GB" dirty="0"/>
              <a:t>NAP country-level training</a:t>
            </a: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Lst>
  <p:transition/>
  <p:hf sldNum="0" hdr="0"/>
  <p:txStyles>
    <p:titleStyle>
      <a:lvl1pPr algn="l" rtl="0" eaLnBrk="1" fontAlgn="base" hangingPunct="1">
        <a:spcBef>
          <a:spcPct val="0"/>
        </a:spcBef>
        <a:spcAft>
          <a:spcPct val="0"/>
        </a:spcAft>
        <a:defRPr sz="2400">
          <a:solidFill>
            <a:schemeClr val="accent3"/>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lang="de-DE" sz="1800" baseline="0" noProof="0" smtClean="0">
          <a:solidFill>
            <a:schemeClr val="tx2"/>
          </a:solidFill>
          <a:latin typeface="+mn-lt"/>
          <a:ea typeface="+mn-ea"/>
          <a:cs typeface="+mn-cs"/>
        </a:defRPr>
      </a:lvl1pPr>
      <a:lvl2pPr marL="720000" indent="-360000" algn="l" rtl="0" eaLnBrk="1" fontAlgn="base" hangingPunct="1">
        <a:spcBef>
          <a:spcPts val="400"/>
        </a:spcBef>
        <a:spcAft>
          <a:spcPts val="800"/>
        </a:spcAft>
        <a:buClr>
          <a:schemeClr val="accent1"/>
        </a:buClr>
        <a:buFont typeface="Arial" pitchFamily="34" charset="0"/>
        <a:buChar char="•"/>
        <a:tabLst>
          <a:tab pos="2190750" algn="l"/>
        </a:tabLst>
        <a:defRPr lang="de-DE" sz="1800" noProof="0" smtClean="0">
          <a:solidFill>
            <a:schemeClr val="tx2"/>
          </a:solidFill>
          <a:latin typeface="+mn-lt"/>
        </a:defRPr>
      </a:lvl2pPr>
      <a:lvl3pPr marL="1080000" indent="-360000" algn="l" rtl="0" eaLnBrk="1" fontAlgn="base" hangingPunct="1">
        <a:spcBef>
          <a:spcPts val="400"/>
        </a:spcBef>
        <a:spcAft>
          <a:spcPts val="800"/>
        </a:spcAft>
        <a:buClr>
          <a:schemeClr val="tx2"/>
        </a:buClr>
        <a:buFont typeface="Arial" pitchFamily="34" charset="0"/>
        <a:buChar char="•"/>
        <a:tabLst>
          <a:tab pos="2190750" algn="l"/>
        </a:tabLst>
        <a:defRPr lang="de-DE" sz="1800" noProof="0" smtClean="0">
          <a:solidFill>
            <a:schemeClr val="tx2"/>
          </a:solidFill>
          <a:latin typeface="+mn-lt"/>
        </a:defRPr>
      </a:lvl3pPr>
      <a:lvl4pPr marL="1440000" indent="-360000" algn="l" rtl="0" eaLnBrk="1" fontAlgn="base" hangingPunct="1">
        <a:spcBef>
          <a:spcPts val="400"/>
        </a:spcBef>
        <a:spcAft>
          <a:spcPts val="800"/>
        </a:spcAft>
        <a:buClr>
          <a:schemeClr val="tx2"/>
        </a:buClr>
        <a:buFont typeface="Arial" pitchFamily="34" charset="0"/>
        <a:buChar char="•"/>
        <a:tabLst>
          <a:tab pos="2190750" algn="l"/>
        </a:tabLst>
        <a:defRPr lang="de-DE" sz="1800" baseline="0" noProof="0" smtClean="0">
          <a:solidFill>
            <a:schemeClr val="tx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Grafik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here to add title</a:t>
            </a:r>
          </a:p>
        </p:txBody>
      </p:sp>
      <p:pic>
        <p:nvPicPr>
          <p:cNvPr id="19" name="Grafik 7"/>
          <p:cNvPicPr>
            <a:picLocks noChangeAspect="1"/>
          </p:cNvPicPr>
          <p:nvPr/>
        </p:nvPicPr>
        <p:blipFill>
          <a:blip r:embed="rId9" cstate="print"/>
          <a:srcRect/>
          <a:stretch>
            <a:fillRect/>
          </a:stretch>
        </p:blipFill>
        <p:spPr bwMode="auto">
          <a:xfrm>
            <a:off x="6618288" y="304800"/>
            <a:ext cx="2106612" cy="877888"/>
          </a:xfrm>
          <a:prstGeom prst="rect">
            <a:avLst/>
          </a:prstGeom>
          <a:noFill/>
          <a:ln w="9525">
            <a:noFill/>
            <a:miter lim="800000"/>
            <a:headEnd/>
            <a:tailEnd/>
          </a:ln>
        </p:spPr>
      </p:pic>
      <p:pic>
        <p:nvPicPr>
          <p:cNvPr id="20" name="Grafik 8"/>
          <p:cNvPicPr>
            <a:picLocks noChangeAspect="1"/>
          </p:cNvPicPr>
          <p:nvPr/>
        </p:nvPicPr>
        <p:blipFill>
          <a:blip r:embed="rId10"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First layer</a:t>
            </a:r>
          </a:p>
          <a:p>
            <a:pPr lvl="1"/>
            <a:r>
              <a:rPr lang="en-GB" noProof="0" dirty="0"/>
              <a:t>Second layer</a:t>
            </a:r>
          </a:p>
          <a:p>
            <a:pPr lvl="2"/>
            <a:r>
              <a:rPr lang="en-GB" noProof="0" dirty="0"/>
              <a:t>Third layer</a:t>
            </a:r>
          </a:p>
          <a:p>
            <a:pPr lvl="3"/>
            <a:r>
              <a:rPr lang="en-GB" noProof="0" dirty="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dirty="0">
                <a:solidFill>
                  <a:srgbClr val="6E6452"/>
                </a:solidFill>
                <a:latin typeface="Arial Narrow" pitchFamily="34" charset="0"/>
              </a:rPr>
              <a:t>Page </a:t>
            </a:r>
            <a:fld id="{327115CA-E6A4-425F-BB4F-A64D48743A27}" type="slidenum">
              <a:rPr lang="en-GB" sz="1000" b="0" smtClean="0">
                <a:solidFill>
                  <a:srgbClr val="6E6452"/>
                </a:solidFill>
                <a:latin typeface="Arial Narrow" pitchFamily="34" charset="0"/>
              </a:rPr>
              <a:pPr/>
              <a:t>‹#›</a:t>
            </a:fld>
            <a:endParaRPr lang="en-GB" sz="1000" b="0" dirty="0">
              <a:solidFill>
                <a:srgbClr val="6E6452"/>
              </a:solidFill>
              <a:latin typeface="Arial Narrow" pitchFamily="34" charset="0"/>
            </a:endParaRPr>
          </a:p>
        </p:txBody>
      </p:sp>
    </p:spTree>
    <p:extLst>
      <p:ext uri="{BB962C8B-B14F-4D97-AF65-F5344CB8AC3E}">
        <p14:creationId xmlns:p14="http://schemas.microsoft.com/office/powerpoint/2010/main" val="307150505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Lst>
  <p:transition/>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440000" indent="0" algn="l" rtl="0" eaLnBrk="1" fontAlgn="base" hangingPunct="1">
        <a:spcBef>
          <a:spcPts val="400"/>
        </a:spcBef>
        <a:spcAft>
          <a:spcPts val="800"/>
        </a:spcAft>
        <a:buClr>
          <a:srgbClr val="6E6452"/>
        </a:buClr>
        <a:buFont typeface="Arial" pitchFamily="34" charset="0"/>
        <a:buNone/>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here to add title</a:t>
            </a:r>
            <a:endParaRPr lang="de-DE" noProof="0" dirty="0"/>
          </a:p>
        </p:txBody>
      </p:sp>
      <p:pic>
        <p:nvPicPr>
          <p:cNvPr id="18" name="Grafik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11"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latinLnBrk="0">
              <a:lnSpc>
                <a:spcPct val="100000"/>
              </a:lnSpc>
              <a:buSzTx/>
              <a:buFontTx/>
              <a:buNone/>
            </a:pPr>
            <a:r>
              <a:rPr lang="de-DE" noProof="0" dirty="0"/>
              <a:t>First layer</a:t>
            </a:r>
          </a:p>
          <a:p>
            <a:pPr marL="360000" lvl="1">
              <a:buClr>
                <a:srgbClr val="C80F0F"/>
              </a:buClr>
            </a:pPr>
            <a:r>
              <a:rPr lang="de-DE" noProof="0" dirty="0"/>
              <a:t>Second layer</a:t>
            </a:r>
          </a:p>
          <a:p>
            <a:pPr marL="720000" lvl="2"/>
            <a:r>
              <a:rPr lang="de-DE" noProof="0" dirty="0"/>
              <a:t>Third layer</a:t>
            </a:r>
          </a:p>
          <a:p>
            <a:pPr marL="1080000" lvl="3"/>
            <a:r>
              <a:rPr lang="de-DE" noProof="0" dirty="0"/>
              <a:t>Fourth layer</a:t>
            </a:r>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chemeClr val="tx2"/>
                </a:solidFill>
                <a:latin typeface="Arial Narrow" pitchFamily="34" charset="0"/>
              </a:defRPr>
            </a:lvl1pPr>
          </a:lstStyle>
          <a:p>
            <a:pPr>
              <a:defRPr/>
            </a:pPr>
            <a:fld id="{12E44C94-8673-44B1-B997-2666052F0658}" type="datetime1">
              <a:rPr lang="en-GB" smtClean="0">
                <a:solidFill>
                  <a:srgbClr val="727272"/>
                </a:solidFill>
              </a:rPr>
              <a:pPr>
                <a:defRPr/>
              </a:pPr>
              <a:t>07/03/2017</a:t>
            </a:fld>
            <a:endParaRPr lang="en-GB" dirty="0">
              <a:solidFill>
                <a:srgbClr val="727272"/>
              </a:solidFill>
            </a:endParaRPr>
          </a:p>
        </p:txBody>
      </p:sp>
      <p:sp>
        <p:nvSpPr>
          <p:cNvPr id="10" name="Text Box 19"/>
          <p:cNvSpPr txBox="1">
            <a:spLocks noChangeArrowheads="1"/>
          </p:cNvSpPr>
          <p:nvPr/>
        </p:nvSpPr>
        <p:spPr bwMode="auto">
          <a:xfrm>
            <a:off x="7532900" y="6581001"/>
            <a:ext cx="927100" cy="246221"/>
          </a:xfrm>
          <a:prstGeom prst="rect">
            <a:avLst/>
          </a:prstGeom>
          <a:noFill/>
          <a:ln w="9525">
            <a:noFill/>
            <a:miter lim="800000"/>
            <a:headEnd/>
            <a:tailEnd/>
          </a:ln>
          <a:effectLst/>
        </p:spPr>
        <p:txBody>
          <a:bodyPr rIns="0">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lgn="r"/>
            <a:r>
              <a:rPr lang="es-ES_tradnl" sz="1000" b="0" dirty="0" err="1">
                <a:solidFill>
                  <a:srgbClr val="6E6452"/>
                </a:solidFill>
                <a:latin typeface="Arial Narrow"/>
              </a:rPr>
              <a:t>Slide</a:t>
            </a:r>
            <a:r>
              <a:rPr lang="es-ES_tradnl" sz="1000" b="0" dirty="0">
                <a:solidFill>
                  <a:srgbClr val="6E6452"/>
                </a:solidFill>
                <a:latin typeface="Arial Narrow"/>
              </a:rPr>
              <a:t> </a:t>
            </a:r>
            <a:fld id="{327115CA-E6A4-425F-BB4F-A64D48743A27}" type="slidenum">
              <a:rPr lang="de-DE" sz="1000" b="0" smtClean="0">
                <a:solidFill>
                  <a:srgbClr val="6E6452"/>
                </a:solidFill>
                <a:latin typeface="Arial Narrow"/>
              </a:rPr>
              <a:pPr algn="r"/>
              <a:t>‹#›</a:t>
            </a:fld>
            <a:endParaRPr lang="de-DE" sz="1000" b="0" dirty="0">
              <a:solidFill>
                <a:srgbClr val="6E6452"/>
              </a:solidFill>
              <a:latin typeface="Arial Narrow"/>
            </a:endParaRPr>
          </a:p>
        </p:txBody>
      </p:sp>
      <p:sp>
        <p:nvSpPr>
          <p:cNvPr id="12" name="Fußzeilenplatzhalter 2"/>
          <p:cNvSpPr>
            <a:spLocks noGrp="1"/>
          </p:cNvSpPr>
          <p:nvPr>
            <p:ph type="ftr" sz="quarter" idx="3"/>
          </p:nvPr>
        </p:nvSpPr>
        <p:spPr>
          <a:xfrm>
            <a:off x="2862776" y="6581001"/>
            <a:ext cx="3418449" cy="246221"/>
          </a:xfrm>
          <a:prstGeom prst="rect">
            <a:avLst/>
          </a:prstGeom>
        </p:spPr>
        <p:txBody>
          <a:bodyPr/>
          <a:lstStyle>
            <a:lvl1pPr algn="ctr">
              <a:defRPr sz="1100" spc="0" baseline="0">
                <a:solidFill>
                  <a:schemeClr val="tx2"/>
                </a:solidFill>
                <a:latin typeface="Arial Narrow" panose="020B0606020202030204" pitchFamily="34" charset="0"/>
              </a:defRPr>
            </a:lvl1pPr>
          </a:lstStyle>
          <a:p>
            <a:r>
              <a:rPr lang="en-GB" dirty="0">
                <a:solidFill>
                  <a:srgbClr val="727272"/>
                </a:solidFill>
              </a:rPr>
              <a:t>NAP country-level training</a:t>
            </a:r>
          </a:p>
        </p:txBody>
      </p:sp>
    </p:spTree>
    <p:extLst>
      <p:ext uri="{BB962C8B-B14F-4D97-AF65-F5344CB8AC3E}">
        <p14:creationId xmlns:p14="http://schemas.microsoft.com/office/powerpoint/2010/main" val="362347850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transition/>
  <p:hf sldNum="0" hdr="0"/>
  <p:txStyles>
    <p:titleStyle>
      <a:lvl1pPr algn="l" rtl="0" eaLnBrk="1" fontAlgn="base" hangingPunct="1">
        <a:spcBef>
          <a:spcPct val="0"/>
        </a:spcBef>
        <a:spcAft>
          <a:spcPct val="0"/>
        </a:spcAft>
        <a:defRPr sz="2400">
          <a:solidFill>
            <a:schemeClr val="accent3"/>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lang="de-DE" sz="1800" baseline="0" noProof="0" smtClean="0">
          <a:solidFill>
            <a:schemeClr val="tx2"/>
          </a:solidFill>
          <a:latin typeface="+mn-lt"/>
          <a:ea typeface="+mn-ea"/>
          <a:cs typeface="+mn-cs"/>
        </a:defRPr>
      </a:lvl1pPr>
      <a:lvl2pPr marL="720000" indent="-360000" algn="l" rtl="0" eaLnBrk="1" fontAlgn="base" hangingPunct="1">
        <a:spcBef>
          <a:spcPts val="400"/>
        </a:spcBef>
        <a:spcAft>
          <a:spcPts val="800"/>
        </a:spcAft>
        <a:buClr>
          <a:schemeClr val="accent1"/>
        </a:buClr>
        <a:buFont typeface="Arial" pitchFamily="34" charset="0"/>
        <a:buChar char="•"/>
        <a:tabLst>
          <a:tab pos="2190750" algn="l"/>
        </a:tabLst>
        <a:defRPr lang="de-DE" sz="1800" noProof="0" smtClean="0">
          <a:solidFill>
            <a:schemeClr val="tx2"/>
          </a:solidFill>
          <a:latin typeface="+mn-lt"/>
        </a:defRPr>
      </a:lvl2pPr>
      <a:lvl3pPr marL="1080000" indent="-360000" algn="l" rtl="0" eaLnBrk="1" fontAlgn="base" hangingPunct="1">
        <a:spcBef>
          <a:spcPts val="400"/>
        </a:spcBef>
        <a:spcAft>
          <a:spcPts val="800"/>
        </a:spcAft>
        <a:buClr>
          <a:schemeClr val="tx2"/>
        </a:buClr>
        <a:buFont typeface="Arial" pitchFamily="34" charset="0"/>
        <a:buChar char="•"/>
        <a:tabLst>
          <a:tab pos="2190750" algn="l"/>
        </a:tabLst>
        <a:defRPr lang="de-DE" sz="1800" noProof="0" smtClean="0">
          <a:solidFill>
            <a:schemeClr val="tx2"/>
          </a:solidFill>
          <a:latin typeface="+mn-lt"/>
        </a:defRPr>
      </a:lvl3pPr>
      <a:lvl4pPr marL="1440000" indent="-360000" algn="l" rtl="0" eaLnBrk="1" fontAlgn="base" hangingPunct="1">
        <a:spcBef>
          <a:spcPts val="400"/>
        </a:spcBef>
        <a:spcAft>
          <a:spcPts val="800"/>
        </a:spcAft>
        <a:buClr>
          <a:schemeClr val="tx2"/>
        </a:buClr>
        <a:buFont typeface="Arial" pitchFamily="34" charset="0"/>
        <a:buChar char="•"/>
        <a:tabLst>
          <a:tab pos="2190750" algn="l"/>
        </a:tabLst>
        <a:defRPr lang="de-DE" sz="1800" baseline="0" noProof="0" smtClean="0">
          <a:solidFill>
            <a:schemeClr val="tx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unfccc.int/resource/docs/2011/smsn/ngo/306.pdf"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mailto:michael.brossmann@giz.de" TargetMode="External"/><Relationship Id="rId7" Type="http://schemas.openxmlformats.org/officeDocument/2006/relationships/image" Target="../media/image12.wmf"/><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hyperlink" Target="http://www.giz.de/climate" TargetMode="External"/><Relationship Id="rId5" Type="http://schemas.openxmlformats.org/officeDocument/2006/relationships/hyperlink" Target="mailto:climate@giz.de" TargetMode="External"/><Relationship Id="rId4" Type="http://schemas.openxmlformats.org/officeDocument/2006/relationships/hyperlink" Target="http://www4.unfccc.int/na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sz="quarter"/>
          </p:nvPr>
        </p:nvSpPr>
        <p:spPr>
          <a:xfrm>
            <a:off x="1043608" y="2430016"/>
            <a:ext cx="7034400" cy="1935088"/>
          </a:xfrm>
        </p:spPr>
        <p:txBody>
          <a:bodyPr/>
          <a:lstStyle/>
          <a:p>
            <a:r>
              <a:rPr lang="en-GB" dirty="0">
                <a:solidFill>
                  <a:srgbClr val="008AB5"/>
                </a:solidFill>
              </a:rPr>
              <a:t>Module III.2</a:t>
            </a:r>
            <a:br>
              <a:rPr lang="en-GB" dirty="0">
                <a:solidFill>
                  <a:srgbClr val="008AB5"/>
                </a:solidFill>
              </a:rPr>
            </a:br>
            <a:r>
              <a:rPr lang="en-GB" dirty="0">
                <a:solidFill>
                  <a:srgbClr val="008AB5"/>
                </a:solidFill>
              </a:rPr>
              <a:t>Develop and select adaptation options</a:t>
            </a:r>
            <a:br>
              <a:rPr lang="en-GB" dirty="0">
                <a:solidFill>
                  <a:srgbClr val="008AB5"/>
                </a:solidFill>
              </a:rPr>
            </a:br>
            <a:r>
              <a:rPr lang="en-GB" dirty="0">
                <a:solidFill>
                  <a:srgbClr val="008AB5"/>
                </a:solidFill>
              </a:rPr>
              <a:t/>
            </a:r>
            <a:br>
              <a:rPr lang="en-GB" dirty="0">
                <a:solidFill>
                  <a:srgbClr val="008AB5"/>
                </a:solidFill>
              </a:rPr>
            </a:br>
            <a:r>
              <a:rPr lang="en-GB" dirty="0">
                <a:solidFill>
                  <a:srgbClr val="008AB5"/>
                </a:solidFill>
              </a:rPr>
              <a:t>Trainer: [Name]</a:t>
            </a:r>
            <a:endParaRPr lang="en-GB" dirty="0">
              <a:solidFill>
                <a:srgbClr val="FF0000"/>
              </a:solidFill>
            </a:endParaRPr>
          </a:p>
        </p:txBody>
      </p:sp>
    </p:spTree>
    <p:extLst>
      <p:ext uri="{BB962C8B-B14F-4D97-AF65-F5344CB8AC3E}">
        <p14:creationId xmlns:p14="http://schemas.microsoft.com/office/powerpoint/2010/main" val="169376238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1052736"/>
            <a:ext cx="7776000" cy="617928"/>
          </a:xfrm>
        </p:spPr>
        <p:txBody>
          <a:bodyPr/>
          <a:lstStyle/>
          <a:p>
            <a:r>
              <a:rPr lang="en-US" sz="2800" dirty="0"/>
              <a:t>Multi-criteria Analysis (MCA) - Overview</a:t>
            </a:r>
          </a:p>
        </p:txBody>
      </p:sp>
      <p:sp>
        <p:nvSpPr>
          <p:cNvPr id="3" name="Inhaltsplatzhalter 2"/>
          <p:cNvSpPr>
            <a:spLocks noGrp="1"/>
          </p:cNvSpPr>
          <p:nvPr>
            <p:ph idx="1"/>
          </p:nvPr>
        </p:nvSpPr>
        <p:spPr>
          <a:xfrm>
            <a:off x="611560" y="1556792"/>
            <a:ext cx="8363130" cy="4108290"/>
          </a:xfrm>
          <a:solidFill>
            <a:schemeClr val="bg1"/>
          </a:solidFill>
        </p:spPr>
        <p:txBody>
          <a:bodyPr>
            <a:noAutofit/>
          </a:bodyPr>
          <a:lstStyle/>
          <a:p>
            <a:pPr lvl="0">
              <a:lnSpc>
                <a:spcPct val="110000"/>
              </a:lnSpc>
              <a:spcBef>
                <a:spcPts val="1200"/>
              </a:spcBef>
              <a:spcAft>
                <a:spcPct val="0"/>
              </a:spcAft>
              <a:buClr>
                <a:schemeClr val="accent1"/>
              </a:buClr>
              <a:tabLst>
                <a:tab pos="1438275" algn="l"/>
              </a:tabLst>
            </a:pPr>
            <a:r>
              <a:rPr lang="en-US" sz="2000" b="1" dirty="0">
                <a:solidFill>
                  <a:schemeClr val="accent3"/>
                </a:solidFill>
                <a:latin typeface="+mj-lt"/>
                <a:ea typeface="Calibri" pitchFamily="34" charset="0"/>
                <a:cs typeface="Arial" pitchFamily="34" charset="0"/>
                <a:sym typeface="Wingdings" pitchFamily="2" charset="2"/>
              </a:rPr>
              <a:t>=</a:t>
            </a:r>
            <a:r>
              <a:rPr lang="en-US" sz="2000" dirty="0">
                <a:solidFill>
                  <a:schemeClr val="tx1"/>
                </a:solidFill>
                <a:latin typeface="+mj-lt"/>
                <a:ea typeface="Calibri" pitchFamily="34" charset="0"/>
                <a:cs typeface="Arial" pitchFamily="34" charset="0"/>
                <a:sym typeface="Wingdings" pitchFamily="2" charset="2"/>
              </a:rPr>
              <a:t> </a:t>
            </a:r>
            <a:r>
              <a:rPr lang="en-US" sz="2000" dirty="0">
                <a:latin typeface="+mj-lt"/>
                <a:sym typeface="Wingdings" pitchFamily="2" charset="2"/>
              </a:rPr>
              <a:t>Tool that is able to rank and prioritize multiple adaptation options.</a:t>
            </a:r>
          </a:p>
          <a:p>
            <a:pPr lvl="0">
              <a:lnSpc>
                <a:spcPct val="110000"/>
              </a:lnSpc>
              <a:spcBef>
                <a:spcPts val="1200"/>
              </a:spcBef>
              <a:spcAft>
                <a:spcPct val="0"/>
              </a:spcAft>
              <a:buClr>
                <a:schemeClr val="accent1"/>
              </a:buClr>
              <a:tabLst>
                <a:tab pos="1438275" algn="l"/>
              </a:tabLst>
            </a:pPr>
            <a:r>
              <a:rPr lang="en-US" sz="2000" dirty="0">
                <a:latin typeface="+mj-lt"/>
                <a:sym typeface="Wingdings" pitchFamily="2" charset="2"/>
              </a:rPr>
              <a:t>Ranks resulting from an MCA are not based purely on economic calculations but on a qualitative assessment of criteria.</a:t>
            </a:r>
          </a:p>
          <a:p>
            <a:pPr>
              <a:lnSpc>
                <a:spcPct val="110000"/>
              </a:lnSpc>
              <a:spcBef>
                <a:spcPts val="1200"/>
              </a:spcBef>
              <a:spcAft>
                <a:spcPct val="0"/>
              </a:spcAft>
              <a:buClr>
                <a:schemeClr val="accent1"/>
              </a:buClr>
              <a:tabLst>
                <a:tab pos="1438275" algn="l"/>
              </a:tabLst>
            </a:pPr>
            <a:r>
              <a:rPr lang="en-US" sz="2000" b="1" dirty="0">
                <a:latin typeface="+mj-lt"/>
              </a:rPr>
              <a:t>Advantages</a:t>
            </a:r>
            <a:endParaRPr lang="en-US" sz="2000" b="1" dirty="0">
              <a:latin typeface="+mj-lt"/>
              <a:sym typeface="Wingdings" pitchFamily="2" charset="2"/>
            </a:endParaRPr>
          </a:p>
          <a:p>
            <a:pPr lvl="1">
              <a:lnSpc>
                <a:spcPct val="110000"/>
              </a:lnSpc>
              <a:defRPr/>
            </a:pPr>
            <a:r>
              <a:rPr lang="en-US" sz="2000" dirty="0">
                <a:latin typeface="+mj-lt"/>
                <a:sym typeface="Wingdings" pitchFamily="2" charset="2"/>
              </a:rPr>
              <a:t>MCA allows for prioritization and helps identify trade-offs and win-win situations!</a:t>
            </a:r>
          </a:p>
          <a:p>
            <a:pPr lvl="1">
              <a:lnSpc>
                <a:spcPct val="110000"/>
              </a:lnSpc>
              <a:defRPr/>
            </a:pPr>
            <a:r>
              <a:rPr lang="en-US" sz="2000" dirty="0">
                <a:latin typeface="+mj-lt"/>
                <a:sym typeface="Wingdings" pitchFamily="2" charset="2"/>
              </a:rPr>
              <a:t>Need</a:t>
            </a:r>
            <a:r>
              <a:rPr lang="en-US" sz="2000" dirty="0">
                <a:solidFill>
                  <a:srgbClr val="FF33CC"/>
                </a:solidFill>
                <a:latin typeface="+mj-lt"/>
                <a:ea typeface="Calibri" pitchFamily="34" charset="0"/>
                <a:cs typeface="Arial" pitchFamily="34" charset="0"/>
                <a:sym typeface="Wingdings" pitchFamily="2" charset="2"/>
              </a:rPr>
              <a:t> </a:t>
            </a:r>
            <a:r>
              <a:rPr lang="en-US" sz="2000" dirty="0">
                <a:latin typeface="+mj-lt"/>
                <a:sym typeface="Wingdings" pitchFamily="2" charset="2"/>
              </a:rPr>
              <a:t>to find a common indicator (e.g. scores)</a:t>
            </a:r>
            <a:br>
              <a:rPr lang="en-US" sz="2000" dirty="0">
                <a:latin typeface="+mj-lt"/>
                <a:sym typeface="Wingdings" pitchFamily="2" charset="2"/>
              </a:rPr>
            </a:br>
            <a:r>
              <a:rPr lang="en-US" sz="2000" dirty="0">
                <a:latin typeface="+mj-lt"/>
                <a:sym typeface="Wingdings" pitchFamily="2" charset="2"/>
              </a:rPr>
              <a:t> scores can be calculated (if quantitative judgment is available)</a:t>
            </a:r>
            <a:br>
              <a:rPr lang="en-US" sz="2000" dirty="0">
                <a:latin typeface="+mj-lt"/>
                <a:sym typeface="Wingdings" pitchFamily="2" charset="2"/>
              </a:rPr>
            </a:br>
            <a:r>
              <a:rPr lang="en-US" sz="2000" dirty="0">
                <a:latin typeface="+mj-lt"/>
                <a:sym typeface="Wingdings" pitchFamily="2" charset="2"/>
              </a:rPr>
              <a:t> or be obtained via expert consultation</a:t>
            </a:r>
          </a:p>
          <a:p>
            <a:pPr lvl="0">
              <a:lnSpc>
                <a:spcPct val="110000"/>
              </a:lnSpc>
              <a:spcBef>
                <a:spcPts val="1200"/>
              </a:spcBef>
              <a:spcAft>
                <a:spcPct val="0"/>
              </a:spcAft>
              <a:buClr>
                <a:schemeClr val="accent1"/>
              </a:buClr>
              <a:tabLst>
                <a:tab pos="1438275" algn="l"/>
              </a:tabLst>
            </a:pPr>
            <a:r>
              <a:rPr lang="en-US" sz="2000" b="1" dirty="0">
                <a:latin typeface="+mj-lt"/>
                <a:sym typeface="Wingdings" pitchFamily="2" charset="2"/>
              </a:rPr>
              <a:t>Limitations</a:t>
            </a:r>
          </a:p>
          <a:p>
            <a:pPr lvl="1">
              <a:lnSpc>
                <a:spcPct val="110000"/>
              </a:lnSpc>
              <a:defRPr/>
            </a:pPr>
            <a:r>
              <a:rPr lang="en-US" sz="2000" dirty="0">
                <a:latin typeface="+mj-lt"/>
                <a:sym typeface="Wingdings" pitchFamily="2" charset="2"/>
              </a:rPr>
              <a:t>MCA is more subjective than other methods </a:t>
            </a:r>
          </a:p>
          <a:p>
            <a:pPr lvl="1">
              <a:lnSpc>
                <a:spcPct val="110000"/>
              </a:lnSpc>
              <a:defRPr/>
            </a:pPr>
            <a:r>
              <a:rPr lang="en-US" sz="2000" dirty="0">
                <a:latin typeface="+mj-lt"/>
                <a:sym typeface="Wingdings" pitchFamily="2" charset="2"/>
              </a:rPr>
              <a:t>MCA tells nothing about economic efficiency</a:t>
            </a:r>
            <a:endParaRPr lang="de-DE" sz="2000" dirty="0">
              <a:latin typeface="+mj-lt"/>
            </a:endParaRPr>
          </a:p>
        </p:txBody>
      </p:sp>
    </p:spTree>
    <p:extLst>
      <p:ext uri="{BB962C8B-B14F-4D97-AF65-F5344CB8AC3E}">
        <p14:creationId xmlns:p14="http://schemas.microsoft.com/office/powerpoint/2010/main" val="329894735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683568" y="997794"/>
            <a:ext cx="7776000" cy="617928"/>
          </a:xfrm>
        </p:spPr>
        <p:txBody>
          <a:bodyPr/>
          <a:lstStyle/>
          <a:p>
            <a:r>
              <a:rPr lang="en-GB" altLang="de-DE" dirty="0"/>
              <a:t>Selecting a method for assessing adaptation options</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562" y="1591556"/>
            <a:ext cx="6358694" cy="5065862"/>
          </a:xfrm>
          <a:prstGeom prst="rect">
            <a:avLst/>
          </a:prstGeom>
        </p:spPr>
      </p:pic>
      <p:sp>
        <p:nvSpPr>
          <p:cNvPr id="4" name="Textfeld 3"/>
          <p:cNvSpPr txBox="1"/>
          <p:nvPr/>
        </p:nvSpPr>
        <p:spPr>
          <a:xfrm>
            <a:off x="6876256" y="4221088"/>
            <a:ext cx="2160240" cy="1815882"/>
          </a:xfrm>
          <a:prstGeom prst="rect">
            <a:avLst/>
          </a:prstGeom>
          <a:noFill/>
        </p:spPr>
        <p:txBody>
          <a:bodyPr wrap="square" rtlCol="0">
            <a:spAutoFit/>
          </a:bodyPr>
          <a:lstStyle/>
          <a:p>
            <a:r>
              <a:rPr lang="de-DE" sz="1400" b="0" dirty="0">
                <a:solidFill>
                  <a:schemeClr val="tx2"/>
                </a:solidFill>
              </a:rPr>
              <a:t>CBA = </a:t>
            </a:r>
            <a:r>
              <a:rPr lang="de-DE" sz="1400" b="0" dirty="0" err="1">
                <a:solidFill>
                  <a:schemeClr val="tx2"/>
                </a:solidFill>
              </a:rPr>
              <a:t>Cost-benefit</a:t>
            </a:r>
            <a:r>
              <a:rPr lang="de-DE" sz="1400" b="0" dirty="0">
                <a:solidFill>
                  <a:schemeClr val="tx2"/>
                </a:solidFill>
              </a:rPr>
              <a:t> </a:t>
            </a:r>
            <a:r>
              <a:rPr lang="de-DE" sz="1400" dirty="0">
                <a:solidFill>
                  <a:schemeClr val="tx2"/>
                </a:solidFill>
              </a:rPr>
              <a:t>A</a:t>
            </a:r>
            <a:r>
              <a:rPr lang="de-DE" sz="1400" b="0" dirty="0">
                <a:solidFill>
                  <a:schemeClr val="tx2"/>
                </a:solidFill>
              </a:rPr>
              <a:t>nalysis </a:t>
            </a:r>
          </a:p>
          <a:p>
            <a:endParaRPr lang="de-DE" sz="1400" dirty="0">
              <a:solidFill>
                <a:schemeClr val="tx2"/>
              </a:solidFill>
            </a:endParaRPr>
          </a:p>
          <a:p>
            <a:r>
              <a:rPr lang="de-DE" sz="1400" dirty="0">
                <a:solidFill>
                  <a:schemeClr val="tx2"/>
                </a:solidFill>
              </a:rPr>
              <a:t>CEA = </a:t>
            </a:r>
            <a:r>
              <a:rPr lang="de-DE" sz="1400" dirty="0" err="1">
                <a:solidFill>
                  <a:schemeClr val="tx2"/>
                </a:solidFill>
              </a:rPr>
              <a:t>Cost</a:t>
            </a:r>
            <a:r>
              <a:rPr lang="de-DE" sz="1400" dirty="0">
                <a:solidFill>
                  <a:schemeClr val="tx2"/>
                </a:solidFill>
              </a:rPr>
              <a:t> </a:t>
            </a:r>
            <a:r>
              <a:rPr lang="de-DE" sz="1400" dirty="0" err="1">
                <a:solidFill>
                  <a:schemeClr val="tx2"/>
                </a:solidFill>
              </a:rPr>
              <a:t>effectiveness</a:t>
            </a:r>
            <a:r>
              <a:rPr lang="de-DE" sz="1400" dirty="0">
                <a:solidFill>
                  <a:schemeClr val="tx2"/>
                </a:solidFill>
              </a:rPr>
              <a:t> Analysis </a:t>
            </a:r>
          </a:p>
          <a:p>
            <a:endParaRPr lang="de-DE" sz="1400" b="0" dirty="0">
              <a:solidFill>
                <a:schemeClr val="tx2"/>
              </a:solidFill>
            </a:endParaRPr>
          </a:p>
          <a:p>
            <a:r>
              <a:rPr lang="de-DE" sz="1400" dirty="0">
                <a:solidFill>
                  <a:schemeClr val="tx2"/>
                </a:solidFill>
              </a:rPr>
              <a:t>MCA = Multi-</a:t>
            </a:r>
            <a:r>
              <a:rPr lang="de-DE" sz="1400" dirty="0" err="1">
                <a:solidFill>
                  <a:schemeClr val="tx2"/>
                </a:solidFill>
              </a:rPr>
              <a:t>criteria</a:t>
            </a:r>
            <a:r>
              <a:rPr lang="de-DE" sz="1400" dirty="0">
                <a:solidFill>
                  <a:schemeClr val="tx2"/>
                </a:solidFill>
              </a:rPr>
              <a:t> Analysis</a:t>
            </a:r>
            <a:endParaRPr lang="de-DE" sz="1400" b="0" dirty="0">
              <a:solidFill>
                <a:schemeClr val="tx2"/>
              </a:solidFill>
            </a:endParaRPr>
          </a:p>
        </p:txBody>
      </p:sp>
      <p:sp>
        <p:nvSpPr>
          <p:cNvPr id="2" name="Rechteck 1"/>
          <p:cNvSpPr/>
          <p:nvPr/>
        </p:nvSpPr>
        <p:spPr bwMode="auto">
          <a:xfrm>
            <a:off x="2267744" y="3214552"/>
            <a:ext cx="4248472" cy="432048"/>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lumMod val="50000"/>
                    <a:lumOff val="50000"/>
                  </a:schemeClr>
                </a:solidFill>
                <a:effectLst/>
                <a:latin typeface="Arial" charset="0"/>
              </a:rPr>
              <a:t>Is it possible to measure</a:t>
            </a:r>
            <a:r>
              <a:rPr kumimoji="0" lang="en-GB" sz="1400" b="0" i="0" u="none" strike="noStrike" cap="none" normalizeH="0" dirty="0">
                <a:ln>
                  <a:noFill/>
                </a:ln>
                <a:solidFill>
                  <a:schemeClr val="tx1">
                    <a:lumMod val="50000"/>
                    <a:lumOff val="50000"/>
                  </a:schemeClr>
                </a:solidFill>
                <a:effectLst/>
                <a:latin typeface="Arial" charset="0"/>
              </a:rPr>
              <a:t> costs in monetary terms and quantify benefits </a:t>
            </a:r>
            <a:r>
              <a:rPr kumimoji="0" lang="en-GB" sz="1400" b="1" i="0" u="none" strike="noStrike" cap="none" normalizeH="0" dirty="0">
                <a:ln>
                  <a:noFill/>
                </a:ln>
                <a:solidFill>
                  <a:schemeClr val="tx1">
                    <a:lumMod val="75000"/>
                    <a:lumOff val="25000"/>
                  </a:schemeClr>
                </a:solidFill>
                <a:effectLst/>
                <a:latin typeface="Arial" charset="0"/>
              </a:rPr>
              <a:t>at </a:t>
            </a:r>
            <a:r>
              <a:rPr kumimoji="0" lang="en-GB" sz="1400" i="0" u="none" strike="noStrike" cap="none" normalizeH="0" dirty="0">
                <a:ln>
                  <a:noFill/>
                </a:ln>
                <a:solidFill>
                  <a:schemeClr val="tx1">
                    <a:lumMod val="75000"/>
                    <a:lumOff val="25000"/>
                  </a:schemeClr>
                </a:solidFill>
                <a:effectLst/>
                <a:latin typeface="Arial" charset="0"/>
              </a:rPr>
              <a:t>all</a:t>
            </a:r>
            <a:r>
              <a:rPr kumimoji="0" lang="en-GB" sz="1400" b="0" i="0" u="none" strike="noStrike" cap="none" normalizeH="0" dirty="0">
                <a:ln>
                  <a:noFill/>
                </a:ln>
                <a:solidFill>
                  <a:schemeClr val="tx1">
                    <a:lumMod val="50000"/>
                    <a:lumOff val="50000"/>
                  </a:schemeClr>
                </a:solidFill>
                <a:effectLst/>
                <a:latin typeface="Arial" charset="0"/>
              </a:rPr>
              <a:t>? </a:t>
            </a:r>
            <a:endParaRPr kumimoji="0" lang="en-GB" sz="1400" b="0" i="0" u="none" strike="noStrike" cap="none" normalizeH="0" baseline="0" dirty="0">
              <a:ln>
                <a:noFill/>
              </a:ln>
              <a:solidFill>
                <a:schemeClr val="tx1">
                  <a:lumMod val="50000"/>
                  <a:lumOff val="50000"/>
                </a:schemeClr>
              </a:solidFill>
              <a:effectLst/>
              <a:latin typeface="Arial" charset="0"/>
            </a:endParaRPr>
          </a:p>
        </p:txBody>
      </p:sp>
      <p:sp>
        <p:nvSpPr>
          <p:cNvPr id="6" name="TextBox 6"/>
          <p:cNvSpPr txBox="1"/>
          <p:nvPr/>
        </p:nvSpPr>
        <p:spPr>
          <a:xfrm>
            <a:off x="6906174" y="6330085"/>
            <a:ext cx="1295547" cy="261610"/>
          </a:xfrm>
          <a:prstGeom prst="rect">
            <a:avLst/>
          </a:prstGeom>
          <a:noFill/>
        </p:spPr>
        <p:txBody>
          <a:bodyPr wrap="none" rtlCol="0">
            <a:spAutoFit/>
          </a:bodyPr>
          <a:lstStyle/>
          <a:p>
            <a:r>
              <a:rPr lang="en-US" sz="1100" b="0" dirty="0">
                <a:solidFill>
                  <a:schemeClr val="tx2"/>
                </a:solidFill>
              </a:rPr>
              <a:t>Source GIZ, 2013</a:t>
            </a:r>
          </a:p>
        </p:txBody>
      </p:sp>
    </p:spTree>
    <p:extLst>
      <p:ext uri="{BB962C8B-B14F-4D97-AF65-F5344CB8AC3E}">
        <p14:creationId xmlns:p14="http://schemas.microsoft.com/office/powerpoint/2010/main" val="141323442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r>
              <a:rPr lang="en-GB" altLang="de-DE" sz="2800" dirty="0"/>
              <a:t>Multi-criteria analysis: an example from Mexico</a:t>
            </a:r>
          </a:p>
        </p:txBody>
      </p:sp>
      <p:sp>
        <p:nvSpPr>
          <p:cNvPr id="16387" name="Inhaltsplatzhalter 2"/>
          <p:cNvSpPr>
            <a:spLocks noGrp="1"/>
          </p:cNvSpPr>
          <p:nvPr>
            <p:ph idx="1"/>
          </p:nvPr>
        </p:nvSpPr>
        <p:spPr>
          <a:xfrm>
            <a:off x="684000" y="2132856"/>
            <a:ext cx="7776000" cy="4131144"/>
          </a:xfrm>
        </p:spPr>
        <p:txBody>
          <a:bodyPr>
            <a:normAutofit/>
          </a:bodyPr>
          <a:lstStyle/>
          <a:p>
            <a:r>
              <a:rPr lang="de-DE" dirty="0"/>
              <a:t>The Special Programme on </a:t>
            </a:r>
            <a:r>
              <a:rPr lang="de-DE" dirty="0" err="1"/>
              <a:t>Climate</a:t>
            </a:r>
            <a:r>
              <a:rPr lang="de-DE" dirty="0"/>
              <a:t> Change </a:t>
            </a:r>
            <a:r>
              <a:rPr lang="en-US" dirty="0"/>
              <a:t>establishes specific adaptation goals for sectorial ministries. Due to a lack of resources, projects need to be </a:t>
            </a:r>
            <a:r>
              <a:rPr lang="en-GB" dirty="0"/>
              <a:t>prioritised</a:t>
            </a:r>
            <a:r>
              <a:rPr lang="en-US" dirty="0"/>
              <a:t>. MCA ensures that important criteria are met. It is used by four government bodies. </a:t>
            </a:r>
            <a:endParaRPr lang="en-GB" altLang="de-DE" dirty="0"/>
          </a:p>
          <a:p>
            <a:endParaRPr lang="en-GB" altLang="de-DE" dirty="0">
              <a:solidFill>
                <a:srgbClr val="595959"/>
              </a:solidFill>
            </a:endParaRPr>
          </a:p>
        </p:txBody>
      </p:sp>
      <p:graphicFrame>
        <p:nvGraphicFramePr>
          <p:cNvPr id="4" name="Diagramm 3"/>
          <p:cNvGraphicFramePr/>
          <p:nvPr>
            <p:extLst>
              <p:ext uri="{D42A27DB-BD31-4B8C-83A1-F6EECF244321}">
                <p14:modId xmlns:p14="http://schemas.microsoft.com/office/powerpoint/2010/main" val="3116251667"/>
              </p:ext>
            </p:extLst>
          </p:nvPr>
        </p:nvGraphicFramePr>
        <p:xfrm>
          <a:off x="755576" y="3356992"/>
          <a:ext cx="7416824"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049240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Priority setting: gender considerations</a:t>
            </a:r>
          </a:p>
        </p:txBody>
      </p:sp>
      <p:sp>
        <p:nvSpPr>
          <p:cNvPr id="3" name="Date Placeholder 2"/>
          <p:cNvSpPr>
            <a:spLocks noGrp="1"/>
          </p:cNvSpPr>
          <p:nvPr>
            <p:ph type="dt" sz="half" idx="11"/>
          </p:nvPr>
        </p:nvSpPr>
        <p:spPr/>
        <p:txBody>
          <a:bodyPr/>
          <a:lstStyle/>
          <a:p>
            <a:pPr>
              <a:defRPr/>
            </a:pPr>
            <a:fld id="{12E44C94-8673-44B1-B997-2666052F0658}" type="datetime1">
              <a:rPr lang="en-GB" noProof="0" smtClean="0"/>
              <a:pPr>
                <a:defRPr/>
              </a:pPr>
              <a:t>07/03/2017</a:t>
            </a:fld>
            <a:endParaRPr lang="en-GB" noProof="0" dirty="0"/>
          </a:p>
        </p:txBody>
      </p:sp>
      <p:sp>
        <p:nvSpPr>
          <p:cNvPr id="4" name="Content Placeholder 3"/>
          <p:cNvSpPr>
            <a:spLocks noGrp="1"/>
          </p:cNvSpPr>
          <p:nvPr>
            <p:ph idx="1"/>
          </p:nvPr>
        </p:nvSpPr>
        <p:spPr>
          <a:xfrm>
            <a:off x="395536" y="2060848"/>
            <a:ext cx="8064464" cy="4203152"/>
          </a:xfrm>
        </p:spPr>
        <p:txBody>
          <a:bodyPr/>
          <a:lstStyle/>
          <a:p>
            <a:r>
              <a:rPr lang="en-US" b="1" dirty="0">
                <a:solidFill>
                  <a:srgbClr val="C00000"/>
                </a:solidFill>
              </a:rPr>
              <a:t>Are adaptation options and priority setting based on</a:t>
            </a:r>
            <a:r>
              <a:rPr lang="en-US" b="1" dirty="0"/>
              <a:t>:</a:t>
            </a:r>
            <a:endParaRPr lang="en-US" dirty="0"/>
          </a:p>
          <a:p>
            <a:pPr lvl="1"/>
            <a:r>
              <a:rPr lang="en-US" dirty="0"/>
              <a:t>qualitative and quantitative data that genuinely reflects women’s needs and interests as well as </a:t>
            </a:r>
            <a:r>
              <a:rPr lang="en-US" dirty="0" smtClean="0"/>
              <a:t>men’s?</a:t>
            </a:r>
            <a:endParaRPr lang="en-US" dirty="0"/>
          </a:p>
          <a:p>
            <a:pPr lvl="1"/>
            <a:r>
              <a:rPr lang="en-US" dirty="0"/>
              <a:t>disaggregated data that highlights women’s and men’s different needs, interests, challenges and felt impacts of CC</a:t>
            </a:r>
            <a:r>
              <a:rPr lang="en-US" dirty="0" smtClean="0"/>
              <a:t>? </a:t>
            </a:r>
            <a:endParaRPr lang="en-US" dirty="0"/>
          </a:p>
          <a:p>
            <a:pPr lvl="0"/>
            <a:r>
              <a:rPr lang="en-US" dirty="0"/>
              <a:t>Were organizations representing </a:t>
            </a:r>
            <a:r>
              <a:rPr lang="en-US" dirty="0" smtClean="0"/>
              <a:t>women, youth, social inclusion consulted during </a:t>
            </a:r>
            <a:r>
              <a:rPr lang="en-US" dirty="0"/>
              <a:t>priority setting, e.g. Ministry of Women’s </a:t>
            </a:r>
            <a:r>
              <a:rPr lang="en-US" dirty="0" smtClean="0"/>
              <a:t>Affairs/Gender, NGOs, research organizations?</a:t>
            </a:r>
            <a:endParaRPr lang="en-US" dirty="0"/>
          </a:p>
          <a:p>
            <a:pPr algn="r"/>
            <a:r>
              <a:rPr lang="en-US" dirty="0" smtClean="0">
                <a:solidFill>
                  <a:srgbClr val="C00000"/>
                </a:solidFill>
              </a:rPr>
              <a:t>Adapted from</a:t>
            </a:r>
            <a:r>
              <a:rPr lang="en-US" dirty="0" smtClean="0"/>
              <a:t>: </a:t>
            </a:r>
            <a:r>
              <a:rPr lang="en-US" sz="1600" dirty="0">
                <a:hlinkClick r:id="rId3"/>
              </a:rPr>
              <a:t>IUCN 2011 Draft Guidelines to Mainstreaming Gender in the Development of National Adaptation Plans (NAPs) United Nations Framework Convention on Climate Change (UNFCCC)</a:t>
            </a:r>
            <a:endParaRPr lang="en-US" sz="1600" dirty="0"/>
          </a:p>
        </p:txBody>
      </p:sp>
      <p:sp>
        <p:nvSpPr>
          <p:cNvPr id="5" name="Footer Placeholder 4"/>
          <p:cNvSpPr>
            <a:spLocks noGrp="1"/>
          </p:cNvSpPr>
          <p:nvPr>
            <p:ph type="ftr" sz="quarter" idx="10"/>
          </p:nvPr>
        </p:nvSpPr>
        <p:spPr/>
        <p:txBody>
          <a:bodyPr/>
          <a:lstStyle/>
          <a:p>
            <a:r>
              <a:rPr lang="en-GB"/>
              <a:t>NAP country-level training</a:t>
            </a:r>
            <a:endParaRPr lang="en-GB" dirty="0"/>
          </a:p>
        </p:txBody>
      </p:sp>
    </p:spTree>
    <p:extLst>
      <p:ext uri="{BB962C8B-B14F-4D97-AF65-F5344CB8AC3E}">
        <p14:creationId xmlns:p14="http://schemas.microsoft.com/office/powerpoint/2010/main" val="102372745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6712"/>
            <a:ext cx="7776000" cy="617928"/>
          </a:xfrm>
        </p:spPr>
        <p:txBody>
          <a:bodyPr/>
          <a:lstStyle/>
          <a:p>
            <a:r>
              <a:rPr lang="en-US" dirty="0"/>
              <a:t>Gender-responsive adaptation</a:t>
            </a:r>
          </a:p>
        </p:txBody>
      </p:sp>
      <p:sp>
        <p:nvSpPr>
          <p:cNvPr id="3" name="Content Placeholder 2"/>
          <p:cNvSpPr>
            <a:spLocks noGrp="1"/>
          </p:cNvSpPr>
          <p:nvPr>
            <p:ph idx="1"/>
          </p:nvPr>
        </p:nvSpPr>
        <p:spPr>
          <a:xfrm>
            <a:off x="0" y="1268760"/>
            <a:ext cx="9036496" cy="5328592"/>
          </a:xfrm>
        </p:spPr>
        <p:txBody>
          <a:bodyPr/>
          <a:lstStyle/>
          <a:p>
            <a:pPr lvl="0"/>
            <a:r>
              <a:rPr lang="en-US" sz="1900" dirty="0"/>
              <a:t>Seeks to identify, redress existing, potential inequalities by ensuring women, as well as men, are engaged in all levels of climate change response. </a:t>
            </a:r>
          </a:p>
          <a:p>
            <a:pPr lvl="0"/>
            <a:endParaRPr lang="en-US" sz="1900" dirty="0"/>
          </a:p>
          <a:p>
            <a:pPr lvl="1">
              <a:buFont typeface="Wingdings" panose="05000000000000000000" pitchFamily="2" charset="2"/>
              <a:buChar char="Ø"/>
            </a:pPr>
            <a:r>
              <a:rPr lang="en-US" sz="1900" dirty="0"/>
              <a:t>Based on comprehensive, participatory, </a:t>
            </a:r>
            <a:r>
              <a:rPr lang="en-US" sz="1900" b="1" dirty="0"/>
              <a:t>gender-sensitive analysis.</a:t>
            </a:r>
            <a:endParaRPr lang="en-US" sz="1900" dirty="0"/>
          </a:p>
          <a:p>
            <a:pPr lvl="1">
              <a:buFont typeface="Wingdings" panose="05000000000000000000" pitchFamily="2" charset="2"/>
              <a:buChar char="Ø"/>
            </a:pPr>
            <a:r>
              <a:rPr lang="en-US" sz="1900" dirty="0"/>
              <a:t>Recognizes differential vulnerability; </a:t>
            </a:r>
            <a:r>
              <a:rPr lang="en-US" sz="1900" b="1" dirty="0"/>
              <a:t>targets adaptation strategies</a:t>
            </a:r>
            <a:r>
              <a:rPr lang="en-US" sz="1900" dirty="0"/>
              <a:t>.</a:t>
            </a:r>
          </a:p>
          <a:p>
            <a:pPr lvl="1">
              <a:buFont typeface="Wingdings" panose="05000000000000000000" pitchFamily="2" charset="2"/>
              <a:buChar char="Ø"/>
            </a:pPr>
            <a:r>
              <a:rPr lang="en-US" sz="1900" b="1" dirty="0"/>
              <a:t>Builds on existing knowledge and capacities</a:t>
            </a:r>
            <a:r>
              <a:rPr lang="en-US" sz="1900" dirty="0"/>
              <a:t>.</a:t>
            </a:r>
          </a:p>
          <a:p>
            <a:pPr lvl="1">
              <a:buFont typeface="Wingdings" panose="05000000000000000000" pitchFamily="2" charset="2"/>
              <a:buChar char="Ø"/>
            </a:pPr>
            <a:r>
              <a:rPr lang="en-US" sz="1900" dirty="0"/>
              <a:t>Planned, implemented with </a:t>
            </a:r>
            <a:r>
              <a:rPr lang="en-US" sz="1900" b="1" dirty="0"/>
              <a:t>equitable</a:t>
            </a:r>
            <a:r>
              <a:rPr lang="en-US" sz="1900" dirty="0"/>
              <a:t> </a:t>
            </a:r>
            <a:r>
              <a:rPr lang="en-US" sz="1900" b="1" dirty="0"/>
              <a:t>participation.</a:t>
            </a:r>
            <a:endParaRPr lang="en-US" sz="1900" dirty="0"/>
          </a:p>
          <a:p>
            <a:pPr lvl="1">
              <a:buFont typeface="Wingdings" panose="05000000000000000000" pitchFamily="2" charset="2"/>
              <a:buChar char="Ø"/>
            </a:pPr>
            <a:r>
              <a:rPr lang="en-US" sz="1900" dirty="0"/>
              <a:t>Promotes adaptation policies, </a:t>
            </a:r>
            <a:r>
              <a:rPr lang="en-US" sz="1900" dirty="0" err="1"/>
              <a:t>programmes</a:t>
            </a:r>
            <a:r>
              <a:rPr lang="en-US" sz="1900" dirty="0"/>
              <a:t> to </a:t>
            </a:r>
            <a:r>
              <a:rPr lang="en-US" sz="1900" b="1" dirty="0"/>
              <a:t>meet needs of women,  men</a:t>
            </a:r>
            <a:r>
              <a:rPr lang="en-US" sz="1900" dirty="0"/>
              <a:t> </a:t>
            </a:r>
          </a:p>
          <a:p>
            <a:pPr lvl="1">
              <a:buFont typeface="Wingdings" panose="05000000000000000000" pitchFamily="2" charset="2"/>
              <a:buChar char="Ø"/>
            </a:pPr>
            <a:r>
              <a:rPr lang="en-US" sz="1900" dirty="0"/>
              <a:t>Supports </a:t>
            </a:r>
            <a:r>
              <a:rPr lang="en-US" sz="1900" b="1" dirty="0"/>
              <a:t>equitable</a:t>
            </a:r>
            <a:r>
              <a:rPr lang="en-US" sz="1900" dirty="0"/>
              <a:t> </a:t>
            </a:r>
            <a:r>
              <a:rPr lang="en-US" sz="1900" b="1" dirty="0"/>
              <a:t>access resources, rights, </a:t>
            </a:r>
            <a:r>
              <a:rPr lang="en-US" sz="1900" b="1" dirty="0" smtClean="0"/>
              <a:t>opportunities</a:t>
            </a:r>
          </a:p>
          <a:p>
            <a:pPr lvl="1">
              <a:buFont typeface="Wingdings" panose="05000000000000000000" pitchFamily="2" charset="2"/>
              <a:buChar char="Ø"/>
            </a:pPr>
            <a:endParaRPr lang="en-US" sz="1000" dirty="0" smtClean="0"/>
          </a:p>
          <a:p>
            <a:pPr lvl="1">
              <a:buFont typeface="Wingdings" panose="05000000000000000000" pitchFamily="2" charset="2"/>
              <a:buChar char="Ø"/>
            </a:pPr>
            <a:r>
              <a:rPr lang="en-US" sz="1900" dirty="0"/>
              <a:t>Consider  </a:t>
            </a:r>
            <a:r>
              <a:rPr lang="en-US" sz="1900" dirty="0" smtClean="0"/>
              <a:t>outcomes vs outputs</a:t>
            </a:r>
            <a:r>
              <a:rPr lang="en-US" sz="1000" dirty="0" smtClean="0"/>
              <a:t> .    </a:t>
            </a:r>
            <a:endParaRPr lang="en-US" sz="1000" dirty="0"/>
          </a:p>
          <a:p>
            <a:pPr lvl="1"/>
            <a:r>
              <a:rPr lang="en-US" sz="1000" dirty="0"/>
              <a:t>                                                    </a:t>
            </a:r>
          </a:p>
          <a:p>
            <a:pPr lvl="0"/>
            <a:endParaRPr lang="en-US" sz="1000" dirty="0"/>
          </a:p>
          <a:p>
            <a:pPr lvl="8"/>
            <a:r>
              <a:rPr lang="en-US" sz="1000" dirty="0"/>
              <a:t>                                                                                                 Adapted from UNDP, 2015; CARE, 2010</a:t>
            </a:r>
            <a:endParaRPr lang="en-US" sz="1000" dirty="0"/>
          </a:p>
        </p:txBody>
      </p:sp>
    </p:spTree>
    <p:extLst>
      <p:ext uri="{BB962C8B-B14F-4D97-AF65-F5344CB8AC3E}">
        <p14:creationId xmlns:p14="http://schemas.microsoft.com/office/powerpoint/2010/main" val="401386052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dirty="0"/>
              <a:t>Take home messages</a:t>
            </a:r>
          </a:p>
        </p:txBody>
      </p:sp>
      <p:sp>
        <p:nvSpPr>
          <p:cNvPr id="3" name="Inhaltsplatzhalter 2"/>
          <p:cNvSpPr>
            <a:spLocks noGrp="1"/>
          </p:cNvSpPr>
          <p:nvPr>
            <p:ph idx="1"/>
          </p:nvPr>
        </p:nvSpPr>
        <p:spPr>
          <a:xfrm>
            <a:off x="251520" y="2132856"/>
            <a:ext cx="8640960" cy="4464496"/>
          </a:xfrm>
        </p:spPr>
        <p:txBody>
          <a:bodyPr/>
          <a:lstStyle/>
          <a:p>
            <a:pPr marL="285750" indent="-285750">
              <a:lnSpc>
                <a:spcPct val="110000"/>
              </a:lnSpc>
              <a:spcAft>
                <a:spcPct val="0"/>
              </a:spcAft>
              <a:buClr>
                <a:schemeClr val="accent1"/>
              </a:buClr>
              <a:buFont typeface="Arial" panose="020B0604020202020204" pitchFamily="34" charset="0"/>
              <a:buChar char="•"/>
            </a:pPr>
            <a:r>
              <a:rPr lang="en-US" sz="2400" dirty="0">
                <a:latin typeface="+mj-lt"/>
              </a:rPr>
              <a:t>Adaptation options range from less to more costly!</a:t>
            </a:r>
          </a:p>
          <a:p>
            <a:pPr marL="285750" indent="-285750">
              <a:lnSpc>
                <a:spcPct val="110000"/>
              </a:lnSpc>
              <a:spcAft>
                <a:spcPct val="0"/>
              </a:spcAft>
              <a:buClr>
                <a:schemeClr val="accent1"/>
              </a:buClr>
              <a:buFont typeface="Arial" panose="020B0604020202020204" pitchFamily="34" charset="0"/>
              <a:buChar char="•"/>
            </a:pPr>
            <a:r>
              <a:rPr lang="en-US" sz="2400" dirty="0">
                <a:latin typeface="+mj-lt"/>
              </a:rPr>
              <a:t>Ensure transparency and validate results</a:t>
            </a:r>
          </a:p>
          <a:p>
            <a:pPr marL="285750" indent="-285750">
              <a:lnSpc>
                <a:spcPct val="110000"/>
              </a:lnSpc>
              <a:spcAft>
                <a:spcPct val="0"/>
              </a:spcAft>
              <a:buClr>
                <a:schemeClr val="accent1"/>
              </a:buClr>
              <a:buFont typeface="Arial" panose="020B0604020202020204" pitchFamily="34" charset="0"/>
              <a:buChar char="•"/>
            </a:pPr>
            <a:r>
              <a:rPr lang="en-US" sz="2400" dirty="0">
                <a:latin typeface="+mj-lt"/>
              </a:rPr>
              <a:t>Benefit from existing data and knowledge</a:t>
            </a:r>
          </a:p>
          <a:p>
            <a:pPr marL="285750" indent="-285750">
              <a:lnSpc>
                <a:spcPct val="110000"/>
              </a:lnSpc>
              <a:spcAft>
                <a:spcPct val="0"/>
              </a:spcAft>
              <a:buClr>
                <a:schemeClr val="accent1"/>
              </a:buClr>
              <a:buFont typeface="Arial" panose="020B0604020202020204" pitchFamily="34" charset="0"/>
              <a:buChar char="•"/>
            </a:pPr>
            <a:r>
              <a:rPr lang="en-US" sz="2400" dirty="0">
                <a:latin typeface="+mj-lt"/>
              </a:rPr>
              <a:t>Do not use too sophisticated tools if data is the problem</a:t>
            </a:r>
          </a:p>
          <a:p>
            <a:pPr marL="285750" indent="-285750">
              <a:lnSpc>
                <a:spcPct val="110000"/>
              </a:lnSpc>
              <a:spcAft>
                <a:spcPct val="0"/>
              </a:spcAft>
              <a:buClr>
                <a:schemeClr val="accent1"/>
              </a:buClr>
              <a:buFont typeface="Arial" panose="020B0604020202020204" pitchFamily="34" charset="0"/>
              <a:buChar char="•"/>
            </a:pPr>
            <a:r>
              <a:rPr lang="en-US" sz="2400" dirty="0">
                <a:latin typeface="+mj-lt"/>
              </a:rPr>
              <a:t>Make use of a proper mix of assessment tools, i.e. combine CBA and MCA </a:t>
            </a:r>
          </a:p>
          <a:p>
            <a:pPr marL="285750" indent="-285750">
              <a:lnSpc>
                <a:spcPct val="110000"/>
              </a:lnSpc>
              <a:spcAft>
                <a:spcPct val="0"/>
              </a:spcAft>
              <a:buClr>
                <a:schemeClr val="accent1"/>
              </a:buClr>
              <a:buFont typeface="Arial" panose="020B0604020202020204" pitchFamily="34" charset="0"/>
              <a:buChar char="•"/>
            </a:pPr>
            <a:r>
              <a:rPr lang="en-US" sz="2400" dirty="0">
                <a:latin typeface="+mj-lt"/>
              </a:rPr>
              <a:t>Tools are not an end in itself but means to achieve an </a:t>
            </a:r>
            <a:r>
              <a:rPr lang="en-US" sz="2400" dirty="0" smtClean="0">
                <a:latin typeface="+mj-lt"/>
              </a:rPr>
              <a:t>objective</a:t>
            </a:r>
          </a:p>
          <a:p>
            <a:pPr marL="285750" indent="-285750">
              <a:lnSpc>
                <a:spcPct val="110000"/>
              </a:lnSpc>
              <a:spcAft>
                <a:spcPct val="0"/>
              </a:spcAft>
              <a:buClr>
                <a:schemeClr val="accent1"/>
              </a:buClr>
              <a:buFont typeface="Arial" panose="020B0604020202020204" pitchFamily="34" charset="0"/>
              <a:buChar char="•"/>
            </a:pPr>
            <a:r>
              <a:rPr lang="en-US" sz="2400" dirty="0"/>
              <a:t>Ensure options equally take into </a:t>
            </a:r>
            <a:r>
              <a:rPr lang="en-US" sz="2400" dirty="0" smtClean="0"/>
              <a:t>account women’s and men’s needs, challenges, and opportunities</a:t>
            </a:r>
            <a:endParaRPr lang="en-US" sz="2400" dirty="0" smtClean="0">
              <a:latin typeface="+mj-lt"/>
            </a:endParaRPr>
          </a:p>
          <a:p>
            <a:pPr marL="285750" lvl="0" indent="-285750">
              <a:lnSpc>
                <a:spcPct val="110000"/>
              </a:lnSpc>
              <a:spcBef>
                <a:spcPts val="1200"/>
              </a:spcBef>
              <a:spcAft>
                <a:spcPct val="0"/>
              </a:spcAft>
              <a:buClr>
                <a:schemeClr val="accent1"/>
              </a:buClr>
              <a:buFont typeface="Wingdings" pitchFamily="2" charset="2"/>
              <a:buChar char="§"/>
            </a:pPr>
            <a:endParaRPr lang="de-DE" sz="2400" dirty="0">
              <a:latin typeface="+mj-lt"/>
            </a:endParaRPr>
          </a:p>
        </p:txBody>
      </p:sp>
    </p:spTree>
    <p:extLst>
      <p:ext uri="{BB962C8B-B14F-4D97-AF65-F5344CB8AC3E}">
        <p14:creationId xmlns:p14="http://schemas.microsoft.com/office/powerpoint/2010/main" val="42331219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Exercise</a:t>
            </a:r>
            <a:r>
              <a:rPr lang="de-DE" dirty="0"/>
              <a:t>: </a:t>
            </a:r>
            <a:r>
              <a:rPr lang="de-DE" dirty="0" err="1"/>
              <a:t>short</a:t>
            </a:r>
            <a:r>
              <a:rPr lang="de-DE" dirty="0"/>
              <a:t> </a:t>
            </a:r>
            <a:r>
              <a:rPr lang="de-DE" dirty="0" err="1"/>
              <a:t>version</a:t>
            </a:r>
            <a:r>
              <a:rPr lang="de-DE" dirty="0"/>
              <a:t> </a:t>
            </a:r>
            <a:r>
              <a:rPr lang="de-DE" dirty="0" err="1"/>
              <a:t>of</a:t>
            </a:r>
            <a:r>
              <a:rPr lang="de-DE" dirty="0"/>
              <a:t> a multi-</a:t>
            </a:r>
            <a:r>
              <a:rPr lang="de-DE" dirty="0" err="1"/>
              <a:t>criteria</a:t>
            </a:r>
            <a:r>
              <a:rPr lang="de-DE" dirty="0"/>
              <a:t>-analysis </a:t>
            </a:r>
          </a:p>
        </p:txBody>
      </p:sp>
      <p:sp>
        <p:nvSpPr>
          <p:cNvPr id="3" name="Inhaltsplatzhalter 2"/>
          <p:cNvSpPr>
            <a:spLocks noGrp="1"/>
          </p:cNvSpPr>
          <p:nvPr>
            <p:ph idx="1"/>
          </p:nvPr>
        </p:nvSpPr>
        <p:spPr>
          <a:xfrm>
            <a:off x="684000" y="2101128"/>
            <a:ext cx="7776000" cy="3816000"/>
          </a:xfrm>
        </p:spPr>
        <p:txBody>
          <a:bodyPr/>
          <a:lstStyle/>
          <a:p>
            <a:r>
              <a:rPr lang="en-GB" sz="2400" dirty="0"/>
              <a:t>You are invited to evaluate the feasibility of each action in matrix III.2.1</a:t>
            </a:r>
          </a:p>
          <a:p>
            <a:r>
              <a:rPr lang="en-GB" sz="2400" dirty="0"/>
              <a:t>In this exercise, you will apply only the given criteria:</a:t>
            </a:r>
          </a:p>
          <a:p>
            <a:pPr marL="285750" lvl="0" indent="-285750">
              <a:buFont typeface="Arial" panose="020B0604020202020204" pitchFamily="34" charset="0"/>
              <a:buChar char="•"/>
            </a:pPr>
            <a:r>
              <a:rPr lang="en-GB" sz="2400" dirty="0"/>
              <a:t>Know-how available;</a:t>
            </a:r>
          </a:p>
          <a:p>
            <a:pPr marL="285750" lvl="0" indent="-285750">
              <a:buFont typeface="Arial" panose="020B0604020202020204" pitchFamily="34" charset="0"/>
              <a:buChar char="•"/>
            </a:pPr>
            <a:r>
              <a:rPr lang="en-GB" sz="2400" dirty="0"/>
              <a:t>cost intensity; and</a:t>
            </a:r>
          </a:p>
          <a:p>
            <a:pPr marL="285750" lvl="0" indent="-285750">
              <a:buFont typeface="Arial" panose="020B0604020202020204" pitchFamily="34" charset="0"/>
              <a:buChar char="•"/>
            </a:pPr>
            <a:r>
              <a:rPr lang="en-GB" sz="2400" dirty="0"/>
              <a:t>political and social acceptance.</a:t>
            </a:r>
          </a:p>
          <a:p>
            <a:pPr lvl="0"/>
            <a:r>
              <a:rPr lang="de-DE" sz="2400" dirty="0" err="1"/>
              <a:t>You</a:t>
            </a:r>
            <a:r>
              <a:rPr lang="de-DE" sz="2400" dirty="0"/>
              <a:t> will </a:t>
            </a:r>
            <a:r>
              <a:rPr lang="de-DE" sz="2400" dirty="0" err="1"/>
              <a:t>work</a:t>
            </a:r>
            <a:r>
              <a:rPr lang="de-DE" sz="2400" dirty="0"/>
              <a:t> in sub-groups </a:t>
            </a:r>
            <a:endParaRPr lang="en-GB" sz="2400" dirty="0"/>
          </a:p>
          <a:p>
            <a:pPr lvl="0"/>
            <a:endParaRPr lang="en-GB" sz="2400" dirty="0"/>
          </a:p>
          <a:p>
            <a:endParaRPr lang="de-DE" sz="2400" dirty="0"/>
          </a:p>
        </p:txBody>
      </p:sp>
    </p:spTree>
    <p:extLst>
      <p:ext uri="{BB962C8B-B14F-4D97-AF65-F5344CB8AC3E}">
        <p14:creationId xmlns:p14="http://schemas.microsoft.com/office/powerpoint/2010/main" val="11872040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txBox="1">
            <a:spLocks/>
          </p:cNvSpPr>
          <p:nvPr/>
        </p:nvSpPr>
        <p:spPr>
          <a:xfrm>
            <a:off x="733287" y="1628800"/>
            <a:ext cx="3752850" cy="4213225"/>
          </a:xfrm>
          <a:prstGeom prst="rect">
            <a:avLst/>
          </a:prstGeom>
        </p:spPr>
        <p:txBody>
          <a:bodyPr/>
          <a:lstStyle/>
          <a:p>
            <a:pPr>
              <a:spcAft>
                <a:spcPts val="600"/>
              </a:spcAft>
              <a:buClr>
                <a:srgbClr val="C80F0F"/>
              </a:buClr>
              <a:buFont typeface="Wingdings" pitchFamily="2" charset="2"/>
              <a:buNone/>
              <a:defRPr/>
            </a:pPr>
            <a:r>
              <a:rPr lang="en-GB" sz="1100" kern="0" dirty="0">
                <a:solidFill>
                  <a:schemeClr val="tx2"/>
                </a:solidFill>
                <a:latin typeface="+mn-lt"/>
                <a:cs typeface="+mn-cs"/>
              </a:rPr>
              <a:t>This presentation is part of a </a:t>
            </a:r>
            <a:r>
              <a:rPr lang="en-GB" sz="1100" kern="0" dirty="0">
                <a:solidFill>
                  <a:schemeClr val="accent3"/>
                </a:solidFill>
              </a:rPr>
              <a:t>NAP country-level training </a:t>
            </a:r>
            <a:r>
              <a:rPr lang="en-GB" sz="1100" kern="0" dirty="0">
                <a:solidFill>
                  <a:schemeClr val="tx2"/>
                </a:solidFill>
              </a:rPr>
              <a:t>that has been developed by GIZ on behalf of BMZ </a:t>
            </a:r>
            <a:br>
              <a:rPr lang="en-GB" sz="1100" kern="0" dirty="0">
                <a:solidFill>
                  <a:schemeClr val="tx2"/>
                </a:solidFill>
              </a:rPr>
            </a:br>
            <a:r>
              <a:rPr lang="en-GB" sz="1100" kern="0" dirty="0">
                <a:solidFill>
                  <a:schemeClr val="tx2"/>
                </a:solidFill>
              </a:rPr>
              <a:t>and in cooperation with the NAP Global Support Programme (NAP-GSP), in particular UNDP and UNITAR.</a:t>
            </a:r>
          </a:p>
          <a:p>
            <a:pPr>
              <a:spcAft>
                <a:spcPts val="600"/>
              </a:spcAft>
              <a:buClr>
                <a:srgbClr val="C80F0F"/>
              </a:buClr>
              <a:buFont typeface="Wingdings" pitchFamily="2" charset="2"/>
              <a:buNone/>
              <a:defRPr/>
            </a:pPr>
            <a:r>
              <a:rPr lang="en-GB" sz="1100" kern="0" dirty="0">
                <a:solidFill>
                  <a:schemeClr val="tx2"/>
                </a:solidFill>
              </a:rPr>
              <a:t>The training is designed to support countries in setting up a National Adaptation Plan (NAP) process. It builds on the NAP Technical Guidelines developed by the Least-Developed Countries Expert Group (LEG).</a:t>
            </a:r>
          </a:p>
          <a:p>
            <a:pPr>
              <a:spcAft>
                <a:spcPts val="600"/>
              </a:spcAft>
              <a:buClr>
                <a:srgbClr val="C80F0F"/>
              </a:buClr>
              <a:buFont typeface="Wingdings" pitchFamily="2" charset="2"/>
              <a:buNone/>
              <a:defRPr/>
            </a:pPr>
            <a:r>
              <a:rPr lang="en-GB" sz="1100" kern="0" dirty="0">
                <a:solidFill>
                  <a:schemeClr val="tx2"/>
                </a:solidFill>
              </a:rPr>
              <a:t>You are welcome to use the slides, as long as you do not alter its content or design (including the logos), nor this imprint. If you have any questions regarding the training, please contact </a:t>
            </a:r>
            <a:r>
              <a:rPr lang="en-GB" sz="1100" kern="0" dirty="0">
                <a:solidFill>
                  <a:schemeClr val="tx2"/>
                </a:solidFill>
                <a:hlinkClick r:id="rId3"/>
              </a:rPr>
              <a:t>Michael </a:t>
            </a:r>
            <a:r>
              <a:rPr lang="en-GB" sz="1100" kern="0" dirty="0" err="1">
                <a:solidFill>
                  <a:schemeClr val="tx2"/>
                </a:solidFill>
                <a:hlinkClick r:id="rId3"/>
              </a:rPr>
              <a:t>Brossmann</a:t>
            </a:r>
            <a:r>
              <a:rPr lang="en-GB" sz="1100" kern="0" dirty="0">
                <a:solidFill>
                  <a:schemeClr val="tx2"/>
                </a:solidFill>
                <a:hlinkClick r:id="rId3"/>
              </a:rPr>
              <a:t> </a:t>
            </a:r>
            <a:r>
              <a:rPr lang="en-GB" sz="1100" kern="0" dirty="0">
                <a:solidFill>
                  <a:schemeClr val="tx2"/>
                </a:solidFill>
              </a:rPr>
              <a:t>at GIZ.</a:t>
            </a:r>
            <a:br>
              <a:rPr lang="en-GB" sz="1100" kern="0" dirty="0">
                <a:solidFill>
                  <a:schemeClr val="tx2"/>
                </a:solidFill>
              </a:rPr>
            </a:br>
            <a:r>
              <a:rPr lang="en-GB" sz="1100" kern="0" dirty="0">
                <a:solidFill>
                  <a:schemeClr val="tx2"/>
                </a:solidFill>
              </a:rPr>
              <a:t>For questions related to the Technical Guidelines, please refer to the UNFCCC’s </a:t>
            </a:r>
            <a:r>
              <a:rPr lang="en-GB" sz="1100" kern="0" dirty="0">
                <a:solidFill>
                  <a:schemeClr val="tx2"/>
                </a:solidFill>
                <a:hlinkClick r:id="rId4"/>
              </a:rPr>
              <a:t>NAP Central</a:t>
            </a:r>
            <a:r>
              <a:rPr lang="en-GB" sz="1100" kern="0" dirty="0">
                <a:solidFill>
                  <a:schemeClr val="tx2"/>
                </a:solidFill>
              </a:rPr>
              <a:t>.</a:t>
            </a:r>
          </a:p>
          <a:p>
            <a:pPr>
              <a:spcAft>
                <a:spcPts val="600"/>
              </a:spcAft>
              <a:buClr>
                <a:srgbClr val="C80F0F"/>
              </a:buClr>
              <a:buFont typeface="Wingdings" pitchFamily="2" charset="2"/>
              <a:buNone/>
              <a:defRPr/>
            </a:pPr>
            <a:endParaRPr lang="en-GB" sz="1100" kern="0" dirty="0">
              <a:solidFill>
                <a:schemeClr val="tx2"/>
              </a:solidFill>
            </a:endParaRPr>
          </a:p>
          <a:p>
            <a:pPr>
              <a:spcAft>
                <a:spcPts val="600"/>
              </a:spcAft>
              <a:buClr>
                <a:srgbClr val="C80F0F"/>
              </a:buClr>
              <a:buFont typeface="Wingdings" pitchFamily="2" charset="2"/>
              <a:buNone/>
              <a:defRPr/>
            </a:pPr>
            <a:endParaRPr lang="en-GB" sz="1100" kern="0" dirty="0">
              <a:solidFill>
                <a:schemeClr val="tx2"/>
              </a:solidFill>
            </a:endParaRPr>
          </a:p>
          <a:p>
            <a:pPr>
              <a:spcAft>
                <a:spcPts val="600"/>
              </a:spcAft>
              <a:buClr>
                <a:srgbClr val="C80F0F"/>
              </a:buClr>
              <a:buFont typeface="Wingdings" pitchFamily="2" charset="2"/>
              <a:buNone/>
              <a:defRPr/>
            </a:pPr>
            <a:endParaRPr lang="en-GB" sz="1400" kern="0" dirty="0">
              <a:solidFill>
                <a:schemeClr val="tx2"/>
              </a:solidFill>
            </a:endParaRPr>
          </a:p>
          <a:p>
            <a:pPr>
              <a:spcAft>
                <a:spcPts val="600"/>
              </a:spcAft>
              <a:buClr>
                <a:srgbClr val="C80F0F"/>
              </a:buClr>
              <a:defRPr/>
            </a:pPr>
            <a:r>
              <a:rPr lang="en-GB" sz="1100" kern="0" dirty="0">
                <a:solidFill>
                  <a:schemeClr val="tx2"/>
                </a:solidFill>
              </a:rPr>
              <a:t>As a federally owned enterprise, the Deutsche </a:t>
            </a:r>
            <a:r>
              <a:rPr lang="en-GB" sz="1100" kern="0" dirty="0" err="1">
                <a:solidFill>
                  <a:schemeClr val="tx2"/>
                </a:solidFill>
              </a:rPr>
              <a:t>Gesellschaft</a:t>
            </a:r>
            <a:r>
              <a:rPr lang="en-GB" sz="1100" kern="0" dirty="0">
                <a:solidFill>
                  <a:schemeClr val="tx2"/>
                </a:solidFill>
              </a:rPr>
              <a:t> </a:t>
            </a:r>
            <a:r>
              <a:rPr lang="en-GB" sz="1100" kern="0" dirty="0" err="1">
                <a:solidFill>
                  <a:schemeClr val="tx2"/>
                </a:solidFill>
              </a:rPr>
              <a:t>für</a:t>
            </a:r>
            <a:r>
              <a:rPr lang="en-GB" sz="1100" kern="0" dirty="0">
                <a:solidFill>
                  <a:schemeClr val="tx2"/>
                </a:solidFill>
              </a:rPr>
              <a:t> </a:t>
            </a:r>
            <a:r>
              <a:rPr lang="en-GB" sz="1100" kern="0" dirty="0" err="1">
                <a:solidFill>
                  <a:schemeClr val="tx2"/>
                </a:solidFill>
              </a:rPr>
              <a:t>Internationale</a:t>
            </a:r>
            <a:r>
              <a:rPr lang="en-GB" sz="1100" kern="0" dirty="0">
                <a:solidFill>
                  <a:schemeClr val="tx2"/>
                </a:solidFill>
              </a:rPr>
              <a:t> </a:t>
            </a:r>
            <a:r>
              <a:rPr lang="en-GB" sz="1100" kern="0" dirty="0" err="1">
                <a:solidFill>
                  <a:schemeClr val="tx2"/>
                </a:solidFill>
              </a:rPr>
              <a:t>Zusammenarbeit</a:t>
            </a:r>
            <a:r>
              <a:rPr lang="en-GB" sz="1100" kern="0" dirty="0">
                <a:solidFill>
                  <a:schemeClr val="tx2"/>
                </a:solidFill>
              </a:rPr>
              <a:t> (GIZ) GmbH supports the German Government in achieving its objectives in the field of international cooperation for sustainable development.</a:t>
            </a:r>
            <a:r>
              <a:rPr lang="en-US" sz="1100" dirty="0">
                <a:solidFill>
                  <a:schemeClr val="tx2"/>
                </a:solidFill>
              </a:rPr>
              <a:t> GIZ also engages in human resource development, advanced training and dialogue.</a:t>
            </a:r>
            <a:endParaRPr lang="en-GB" sz="1100" kern="0" dirty="0">
              <a:solidFill>
                <a:schemeClr val="tx2"/>
              </a:solidFill>
            </a:endParaRPr>
          </a:p>
          <a:p>
            <a:pPr>
              <a:spcAft>
                <a:spcPts val="600"/>
              </a:spcAft>
              <a:buClr>
                <a:srgbClr val="C80F0F"/>
              </a:buClr>
              <a:buFont typeface="Wingdings" pitchFamily="2" charset="2"/>
              <a:buNone/>
              <a:defRPr/>
            </a:pPr>
            <a:endParaRPr lang="en-GB" sz="1100" kern="0" dirty="0"/>
          </a:p>
          <a:p>
            <a:pPr>
              <a:spcBef>
                <a:spcPts val="0"/>
              </a:spcBef>
              <a:spcAft>
                <a:spcPts val="600"/>
              </a:spcAft>
              <a:buClr>
                <a:srgbClr val="C80F0F"/>
              </a:buClr>
              <a:buFont typeface="Wingdings" pitchFamily="2" charset="2"/>
              <a:buNone/>
              <a:defRPr/>
            </a:pPr>
            <a:endParaRPr lang="en-GB" sz="1100" kern="0" dirty="0"/>
          </a:p>
          <a:p>
            <a:pPr>
              <a:spcBef>
                <a:spcPts val="0"/>
              </a:spcBef>
              <a:spcAft>
                <a:spcPts val="300"/>
              </a:spcAft>
              <a:buClr>
                <a:srgbClr val="C80F0F"/>
              </a:buClr>
              <a:buFont typeface="Wingdings" pitchFamily="2" charset="2"/>
              <a:buNone/>
              <a:defRPr/>
            </a:pPr>
            <a:endParaRPr lang="en-GB" sz="1200" kern="0" dirty="0">
              <a:solidFill>
                <a:schemeClr val="tx1"/>
              </a:solidFill>
              <a:latin typeface="+mn-lt"/>
              <a:cs typeface="+mn-cs"/>
            </a:endParaRPr>
          </a:p>
          <a:p>
            <a:pPr>
              <a:spcBef>
                <a:spcPts val="0"/>
              </a:spcBef>
              <a:spcAft>
                <a:spcPts val="300"/>
              </a:spcAft>
              <a:buClr>
                <a:srgbClr val="C80F0F"/>
              </a:buClr>
              <a:buFont typeface="Wingdings" pitchFamily="2" charset="2"/>
              <a:buNone/>
              <a:defRPr/>
            </a:pPr>
            <a:endParaRPr lang="en-GB" sz="1200" kern="0" dirty="0">
              <a:solidFill>
                <a:schemeClr val="tx1"/>
              </a:solidFill>
              <a:latin typeface="+mn-lt"/>
              <a:cs typeface="+mn-cs"/>
            </a:endParaRPr>
          </a:p>
          <a:p>
            <a:pPr>
              <a:spcBef>
                <a:spcPts val="0"/>
              </a:spcBef>
              <a:spcAft>
                <a:spcPts val="300"/>
              </a:spcAft>
              <a:buClr>
                <a:srgbClr val="C80F0F"/>
              </a:buClr>
              <a:buFont typeface="Wingdings" pitchFamily="2" charset="2"/>
              <a:buNone/>
              <a:defRPr/>
            </a:pPr>
            <a:endParaRPr lang="en-GB" sz="1200" kern="0" dirty="0">
              <a:solidFill>
                <a:schemeClr val="tx1"/>
              </a:solidFill>
              <a:latin typeface="+mn-lt"/>
              <a:cs typeface="+mn-cs"/>
            </a:endParaRPr>
          </a:p>
        </p:txBody>
      </p:sp>
      <p:sp>
        <p:nvSpPr>
          <p:cNvPr id="9" name="Title 1"/>
          <p:cNvSpPr txBox="1">
            <a:spLocks/>
          </p:cNvSpPr>
          <p:nvPr/>
        </p:nvSpPr>
        <p:spPr>
          <a:xfrm>
            <a:off x="718070" y="873473"/>
            <a:ext cx="7526338" cy="741362"/>
          </a:xfrm>
          <a:prstGeom prst="rect">
            <a:avLst/>
          </a:prstGeom>
        </p:spPr>
        <p:txBody>
          <a:bodyPr anchor="b"/>
          <a:lstStyle/>
          <a:p>
            <a:pPr>
              <a:defRPr/>
            </a:pPr>
            <a:r>
              <a:rPr lang="en-GB" sz="2400" kern="0" dirty="0">
                <a:solidFill>
                  <a:schemeClr val="accent3"/>
                </a:solidFill>
                <a:latin typeface="+mj-lt"/>
                <a:ea typeface="+mj-ea"/>
                <a:cs typeface="+mj-cs"/>
              </a:rPr>
              <a:t>Imprint</a:t>
            </a:r>
          </a:p>
        </p:txBody>
      </p:sp>
      <p:sp>
        <p:nvSpPr>
          <p:cNvPr id="11" name="Inhaltsplatzhalter 2"/>
          <p:cNvSpPr txBox="1">
            <a:spLocks/>
          </p:cNvSpPr>
          <p:nvPr/>
        </p:nvSpPr>
        <p:spPr bwMode="auto">
          <a:xfrm>
            <a:off x="4983856" y="1444526"/>
            <a:ext cx="3683075" cy="4576762"/>
          </a:xfrm>
          <a:prstGeom prst="rect">
            <a:avLst/>
          </a:prstGeom>
          <a:noFill/>
          <a:ln w="9525">
            <a:noFill/>
            <a:miter lim="800000"/>
            <a:headEnd/>
            <a:tailEnd/>
          </a:ln>
        </p:spPr>
        <p:txBody>
          <a:bodyPr lIns="0" tIns="0" rIns="0" bIns="0"/>
          <a:lstStyle/>
          <a:p>
            <a:pPr>
              <a:spcBef>
                <a:spcPts val="0"/>
              </a:spcBef>
              <a:spcAft>
                <a:spcPts val="600"/>
              </a:spcAft>
              <a:buClr>
                <a:srgbClr val="C80F0F"/>
              </a:buClr>
              <a:buFont typeface="Wingdings" pitchFamily="2" charset="2"/>
              <a:buNone/>
              <a:defRPr/>
            </a:pPr>
            <a:r>
              <a:rPr lang="en-GB" sz="1100" kern="0" dirty="0">
                <a:solidFill>
                  <a:schemeClr val="accent3"/>
                </a:solidFill>
              </a:rPr>
              <a:t>Published by</a:t>
            </a:r>
            <a:r>
              <a:rPr lang="en-GB" sz="1100" kern="0" dirty="0">
                <a:solidFill>
                  <a:schemeClr val="tx1">
                    <a:lumMod val="50000"/>
                    <a:lumOff val="50000"/>
                  </a:schemeClr>
                </a:solidFill>
              </a:rPr>
              <a:t/>
            </a:r>
            <a:br>
              <a:rPr lang="en-GB" sz="1100" kern="0" dirty="0">
                <a:solidFill>
                  <a:schemeClr val="tx1">
                    <a:lumMod val="50000"/>
                    <a:lumOff val="50000"/>
                  </a:schemeClr>
                </a:solidFill>
              </a:rPr>
            </a:br>
            <a:r>
              <a:rPr lang="en-GB" sz="1100" kern="0" dirty="0">
                <a:solidFill>
                  <a:schemeClr val="tx2"/>
                </a:solidFill>
              </a:rPr>
              <a:t>Deutsche </a:t>
            </a:r>
            <a:r>
              <a:rPr lang="en-GB" sz="1100" kern="0" dirty="0" err="1">
                <a:solidFill>
                  <a:schemeClr val="tx2"/>
                </a:solidFill>
              </a:rPr>
              <a:t>Gesellschaft</a:t>
            </a:r>
            <a:r>
              <a:rPr lang="en-GB" sz="1100" kern="0" dirty="0">
                <a:solidFill>
                  <a:schemeClr val="tx2"/>
                </a:solidFill>
              </a:rPr>
              <a:t> </a:t>
            </a:r>
            <a:r>
              <a:rPr lang="en-GB" sz="1100" kern="0" dirty="0" err="1">
                <a:solidFill>
                  <a:schemeClr val="tx2"/>
                </a:solidFill>
              </a:rPr>
              <a:t>für</a:t>
            </a:r>
            <a:r>
              <a:rPr lang="en-GB" sz="1100" kern="0" dirty="0">
                <a:solidFill>
                  <a:schemeClr val="tx2"/>
                </a:solidFill>
              </a:rPr>
              <a:t> </a:t>
            </a:r>
            <a:br>
              <a:rPr lang="en-GB" sz="1100" kern="0" dirty="0">
                <a:solidFill>
                  <a:schemeClr val="tx2"/>
                </a:solidFill>
              </a:rPr>
            </a:br>
            <a:r>
              <a:rPr lang="en-GB" sz="1100" kern="0" dirty="0" err="1">
                <a:solidFill>
                  <a:schemeClr val="tx2"/>
                </a:solidFill>
              </a:rPr>
              <a:t>Internationale</a:t>
            </a:r>
            <a:r>
              <a:rPr lang="en-GB" sz="1100" kern="0" dirty="0">
                <a:solidFill>
                  <a:schemeClr val="tx2"/>
                </a:solidFill>
              </a:rPr>
              <a:t> </a:t>
            </a:r>
            <a:r>
              <a:rPr lang="en-GB" sz="1100" kern="0" dirty="0" err="1">
                <a:solidFill>
                  <a:schemeClr val="tx2"/>
                </a:solidFill>
              </a:rPr>
              <a:t>Zusammenarbeit</a:t>
            </a:r>
            <a:r>
              <a:rPr lang="en-GB" sz="1100" kern="0" dirty="0">
                <a:solidFill>
                  <a:schemeClr val="tx2"/>
                </a:solidFill>
              </a:rPr>
              <a:t> (GIZ) GmbH</a:t>
            </a:r>
          </a:p>
          <a:p>
            <a:pPr>
              <a:spcBef>
                <a:spcPts val="0"/>
              </a:spcBef>
              <a:spcAft>
                <a:spcPts val="600"/>
              </a:spcAft>
              <a:buClr>
                <a:srgbClr val="C80F0F"/>
              </a:buClr>
              <a:buFont typeface="Wingdings" pitchFamily="2" charset="2"/>
              <a:buNone/>
              <a:defRPr/>
            </a:pPr>
            <a:r>
              <a:rPr lang="en-GB" sz="1100" kern="0" dirty="0">
                <a:solidFill>
                  <a:schemeClr val="tx2"/>
                </a:solidFill>
              </a:rPr>
              <a:t>Climate Policy Support Project</a:t>
            </a:r>
          </a:p>
          <a:p>
            <a:pPr>
              <a:spcBef>
                <a:spcPts val="0"/>
              </a:spcBef>
              <a:spcAft>
                <a:spcPts val="600"/>
              </a:spcAft>
              <a:buClr>
                <a:srgbClr val="C80F0F"/>
              </a:buClr>
              <a:buFont typeface="Wingdings" pitchFamily="2" charset="2"/>
              <a:buNone/>
              <a:tabLst>
                <a:tab pos="180975" algn="l"/>
              </a:tabLst>
              <a:defRPr/>
            </a:pPr>
            <a:r>
              <a:rPr lang="en-GB" sz="1100" kern="0" dirty="0">
                <a:solidFill>
                  <a:schemeClr val="tx2"/>
                </a:solidFill>
              </a:rPr>
              <a:t>Dag-Hammarskjöld-</a:t>
            </a:r>
            <a:r>
              <a:rPr lang="en-GB" sz="1100" kern="0" dirty="0" err="1">
                <a:solidFill>
                  <a:schemeClr val="tx2"/>
                </a:solidFill>
              </a:rPr>
              <a:t>Weg</a:t>
            </a:r>
            <a:r>
              <a:rPr lang="en-GB" sz="1100" kern="0" dirty="0">
                <a:solidFill>
                  <a:schemeClr val="tx2"/>
                </a:solidFill>
              </a:rPr>
              <a:t> 1-5</a:t>
            </a:r>
            <a:br>
              <a:rPr lang="en-GB" sz="1100" kern="0" dirty="0">
                <a:solidFill>
                  <a:schemeClr val="tx2"/>
                </a:solidFill>
              </a:rPr>
            </a:br>
            <a:r>
              <a:rPr lang="en-GB" sz="1100" kern="0" dirty="0">
                <a:solidFill>
                  <a:schemeClr val="tx2"/>
                </a:solidFill>
              </a:rPr>
              <a:t>65760 Eschborn, Germany</a:t>
            </a:r>
            <a:br>
              <a:rPr lang="en-GB" sz="1100" kern="0" dirty="0">
                <a:solidFill>
                  <a:schemeClr val="tx2"/>
                </a:solidFill>
              </a:rPr>
            </a:br>
            <a:r>
              <a:rPr lang="en-GB" sz="1100" kern="0" dirty="0">
                <a:solidFill>
                  <a:schemeClr val="tx2"/>
                </a:solidFill>
              </a:rPr>
              <a:t>T	+49 61 96 79-0</a:t>
            </a:r>
            <a:br>
              <a:rPr lang="en-GB" sz="1100" kern="0" dirty="0">
                <a:solidFill>
                  <a:schemeClr val="tx2"/>
                </a:solidFill>
              </a:rPr>
            </a:br>
            <a:r>
              <a:rPr lang="en-GB" sz="1100" kern="0" dirty="0">
                <a:solidFill>
                  <a:schemeClr val="tx2"/>
                </a:solidFill>
              </a:rPr>
              <a:t>F  +49 61 96 79-1115</a:t>
            </a:r>
          </a:p>
          <a:p>
            <a:pPr>
              <a:spcBef>
                <a:spcPts val="0"/>
              </a:spcBef>
              <a:spcAft>
                <a:spcPts val="600"/>
              </a:spcAft>
              <a:buClr>
                <a:srgbClr val="C80F0F"/>
              </a:buClr>
              <a:buFont typeface="Wingdings" pitchFamily="2" charset="2"/>
              <a:buNone/>
              <a:tabLst>
                <a:tab pos="180975" algn="l"/>
              </a:tabLst>
              <a:defRPr/>
            </a:pPr>
            <a:r>
              <a:rPr lang="en-GB" sz="1100" kern="0" dirty="0">
                <a:solidFill>
                  <a:schemeClr val="accent3"/>
                </a:solidFill>
              </a:rPr>
              <a:t>Contact</a:t>
            </a:r>
            <a:r>
              <a:rPr lang="en-GB" sz="1100" kern="0" dirty="0"/>
              <a:t/>
            </a:r>
            <a:br>
              <a:rPr lang="en-GB" sz="1100" kern="0" dirty="0"/>
            </a:br>
            <a:r>
              <a:rPr lang="en-GB" sz="1100" kern="0" dirty="0">
                <a:solidFill>
                  <a:schemeClr val="tx2"/>
                </a:solidFill>
              </a:rPr>
              <a:t>E</a:t>
            </a:r>
            <a:r>
              <a:rPr lang="en-GB" sz="1100" kern="0" dirty="0"/>
              <a:t>	</a:t>
            </a:r>
            <a:r>
              <a:rPr lang="en-GB" sz="1100" u="sng" kern="0" dirty="0">
                <a:hlinkClick r:id="rId5"/>
              </a:rPr>
              <a:t>climate@giz.de</a:t>
            </a:r>
            <a:r>
              <a:rPr lang="en-GB" sz="1100" u="sng" kern="0" dirty="0"/>
              <a:t/>
            </a:r>
            <a:br>
              <a:rPr lang="en-GB" sz="1100" u="sng" kern="0" dirty="0"/>
            </a:br>
            <a:r>
              <a:rPr lang="en-GB" sz="1100" kern="0" dirty="0">
                <a:solidFill>
                  <a:schemeClr val="tx2"/>
                </a:solidFill>
              </a:rPr>
              <a:t>I</a:t>
            </a:r>
            <a:r>
              <a:rPr lang="en-GB" sz="1100" kern="0" dirty="0"/>
              <a:t>	</a:t>
            </a:r>
            <a:r>
              <a:rPr lang="en-GB" sz="1100" kern="0" dirty="0">
                <a:hlinkClick r:id="rId6"/>
              </a:rPr>
              <a:t>www.giz.de/climate</a:t>
            </a:r>
            <a:endParaRPr lang="en-GB" sz="1100" kern="0" dirty="0"/>
          </a:p>
          <a:p>
            <a:pPr>
              <a:spcBef>
                <a:spcPts val="0"/>
              </a:spcBef>
              <a:spcAft>
                <a:spcPts val="600"/>
              </a:spcAft>
              <a:defRPr/>
            </a:pPr>
            <a:r>
              <a:rPr lang="en-GB" sz="1100" kern="0" dirty="0">
                <a:solidFill>
                  <a:schemeClr val="accent3"/>
                </a:solidFill>
              </a:rPr>
              <a:t>Responsible</a:t>
            </a:r>
            <a:r>
              <a:rPr lang="en-GB" sz="1100" kern="0" dirty="0">
                <a:solidFill>
                  <a:schemeClr val="tx1">
                    <a:lumMod val="50000"/>
                    <a:lumOff val="50000"/>
                  </a:schemeClr>
                </a:solidFill>
              </a:rPr>
              <a:t/>
            </a:r>
            <a:br>
              <a:rPr lang="en-GB" sz="1100" kern="0" dirty="0">
                <a:solidFill>
                  <a:schemeClr val="tx1">
                    <a:lumMod val="50000"/>
                    <a:lumOff val="50000"/>
                  </a:schemeClr>
                </a:solidFill>
              </a:rPr>
            </a:br>
            <a:r>
              <a:rPr lang="en-GB" sz="1100" kern="0" dirty="0">
                <a:solidFill>
                  <a:schemeClr val="tx2"/>
                </a:solidFill>
              </a:rPr>
              <a:t>Michael Brossmann</a:t>
            </a:r>
            <a:r>
              <a:rPr lang="en-GB" sz="1100" b="0" kern="0" dirty="0">
                <a:solidFill>
                  <a:schemeClr val="tx2"/>
                </a:solidFill>
              </a:rPr>
              <a:t>, GIZ</a:t>
            </a:r>
          </a:p>
          <a:p>
            <a:pPr>
              <a:spcBef>
                <a:spcPts val="0"/>
              </a:spcBef>
              <a:spcAft>
                <a:spcPts val="600"/>
              </a:spcAft>
              <a:defRPr/>
            </a:pPr>
            <a:r>
              <a:rPr lang="en-GB" sz="1100" kern="0" dirty="0">
                <a:solidFill>
                  <a:schemeClr val="accent3"/>
                </a:solidFill>
              </a:rPr>
              <a:t>Authors</a:t>
            </a:r>
            <a:r>
              <a:rPr lang="en-GB" sz="1100" kern="0" dirty="0">
                <a:solidFill>
                  <a:schemeClr val="tx1">
                    <a:lumMod val="50000"/>
                    <a:lumOff val="50000"/>
                  </a:schemeClr>
                </a:solidFill>
              </a:rPr>
              <a:t/>
            </a:r>
            <a:br>
              <a:rPr lang="en-GB" sz="1100" kern="0" dirty="0">
                <a:solidFill>
                  <a:schemeClr val="tx1">
                    <a:lumMod val="50000"/>
                    <a:lumOff val="50000"/>
                  </a:schemeClr>
                </a:solidFill>
              </a:rPr>
            </a:br>
            <a:r>
              <a:rPr lang="en-GB" sz="1100" b="0" kern="0" dirty="0">
                <a:solidFill>
                  <a:schemeClr val="tx2"/>
                </a:solidFill>
              </a:rPr>
              <a:t>Nele Bünner, Annette Lutz</a:t>
            </a:r>
            <a:endParaRPr lang="en-GB" sz="1100" kern="0" dirty="0">
              <a:solidFill>
                <a:srgbClr val="C00000"/>
              </a:solidFill>
            </a:endParaRPr>
          </a:p>
          <a:p>
            <a:pPr>
              <a:spcBef>
                <a:spcPts val="0"/>
              </a:spcBef>
              <a:spcAft>
                <a:spcPts val="600"/>
              </a:spcAft>
              <a:defRPr/>
            </a:pPr>
            <a:r>
              <a:rPr lang="en-GB" sz="1100" kern="0" dirty="0">
                <a:solidFill>
                  <a:schemeClr val="accent3"/>
                </a:solidFill>
              </a:rPr>
              <a:t>Photo credits</a:t>
            </a:r>
            <a:r>
              <a:rPr lang="en-GB" sz="1100" kern="0" dirty="0">
                <a:solidFill>
                  <a:schemeClr val="tx2"/>
                </a:solidFill>
              </a:rPr>
              <a:t/>
            </a:r>
            <a:br>
              <a:rPr lang="en-GB" sz="1100" kern="0" dirty="0">
                <a:solidFill>
                  <a:schemeClr val="tx2"/>
                </a:solidFill>
              </a:rPr>
            </a:br>
            <a:r>
              <a:rPr lang="en-GB" sz="1100" kern="0" dirty="0">
                <a:solidFill>
                  <a:schemeClr val="tx2"/>
                </a:solidFill>
              </a:rPr>
              <a:t>Title: Methods for selecting options (GIZ, 2013), Adaptation options (GIZ, 2014: </a:t>
            </a:r>
            <a:r>
              <a:rPr lang="en-US" sz="1100" dirty="0">
                <a:solidFill>
                  <a:schemeClr val="tx2"/>
                </a:solidFill>
              </a:rPr>
              <a:t>Markus </a:t>
            </a:r>
            <a:r>
              <a:rPr lang="en-US" sz="1100" dirty="0" err="1">
                <a:solidFill>
                  <a:schemeClr val="tx2"/>
                </a:solidFill>
              </a:rPr>
              <a:t>Kirchgessner</a:t>
            </a:r>
            <a:r>
              <a:rPr lang="en-US" sz="1100" dirty="0">
                <a:solidFill>
                  <a:schemeClr val="tx2"/>
                </a:solidFill>
              </a:rPr>
              <a:t>, Britta </a:t>
            </a:r>
            <a:r>
              <a:rPr lang="en-US" sz="1100" dirty="0" err="1">
                <a:solidFill>
                  <a:schemeClr val="tx2"/>
                </a:solidFill>
              </a:rPr>
              <a:t>Radike</a:t>
            </a:r>
            <a:r>
              <a:rPr lang="en-US" sz="1100" dirty="0">
                <a:solidFill>
                  <a:schemeClr val="tx2"/>
                </a:solidFill>
              </a:rPr>
              <a:t>, Markus </a:t>
            </a:r>
            <a:r>
              <a:rPr lang="en-US" sz="1100" dirty="0" err="1">
                <a:solidFill>
                  <a:schemeClr val="tx2"/>
                </a:solidFill>
              </a:rPr>
              <a:t>Kirchgessner</a:t>
            </a:r>
            <a:r>
              <a:rPr lang="en-US" sz="1100" dirty="0">
                <a:solidFill>
                  <a:schemeClr val="tx2"/>
                </a:solidFill>
              </a:rPr>
              <a:t>, Florian Kopp</a:t>
            </a:r>
            <a:r>
              <a:rPr lang="en-GB" sz="1100" kern="0" dirty="0">
                <a:solidFill>
                  <a:schemeClr val="tx2"/>
                </a:solidFill>
              </a:rPr>
              <a:t>)</a:t>
            </a:r>
          </a:p>
          <a:p>
            <a:pPr>
              <a:spcBef>
                <a:spcPts val="0"/>
              </a:spcBef>
              <a:spcAft>
                <a:spcPts val="600"/>
              </a:spcAft>
              <a:defRPr/>
            </a:pPr>
            <a:r>
              <a:rPr lang="en-GB" sz="600" kern="0" dirty="0">
                <a:solidFill>
                  <a:srgbClr val="C00000"/>
                </a:solidFill>
              </a:rPr>
              <a:t/>
            </a:r>
            <a:br>
              <a:rPr lang="en-GB" sz="600" kern="0" dirty="0">
                <a:solidFill>
                  <a:srgbClr val="C00000"/>
                </a:solidFill>
              </a:rPr>
            </a:br>
            <a:endParaRPr lang="en-GB" sz="600" kern="0" dirty="0">
              <a:solidFill>
                <a:srgbClr val="C00000"/>
              </a:solidFill>
            </a:endParaRPr>
          </a:p>
          <a:p>
            <a:pPr>
              <a:spcBef>
                <a:spcPts val="0"/>
              </a:spcBef>
              <a:spcAft>
                <a:spcPts val="600"/>
              </a:spcAft>
              <a:buClr>
                <a:srgbClr val="C80F0F"/>
              </a:buClr>
              <a:buFont typeface="Wingdings" pitchFamily="2" charset="2"/>
              <a:buNone/>
              <a:tabLst>
                <a:tab pos="180975" algn="l"/>
              </a:tabLst>
              <a:defRPr/>
            </a:pPr>
            <a:r>
              <a:rPr lang="en-GB" sz="1100" kern="0" dirty="0">
                <a:solidFill>
                  <a:schemeClr val="accent3"/>
                </a:solidFill>
              </a:rPr>
              <a:t/>
            </a:r>
            <a:br>
              <a:rPr lang="en-GB" sz="1100" kern="0" dirty="0">
                <a:solidFill>
                  <a:schemeClr val="accent3"/>
                </a:solidFill>
              </a:rPr>
            </a:br>
            <a:endParaRPr lang="en-GB" sz="1100" b="0" kern="0" dirty="0">
              <a:solidFill>
                <a:schemeClr val="tx1">
                  <a:lumMod val="50000"/>
                  <a:lumOff val="50000"/>
                </a:schemeClr>
              </a:solidFill>
            </a:endParaRPr>
          </a:p>
        </p:txBody>
      </p:sp>
      <p:pic>
        <p:nvPicPr>
          <p:cNvPr id="6" name="Grafik 5"/>
          <p:cNvPicPr>
            <a:picLocks noChangeAspect="1"/>
          </p:cNvPicPr>
          <p:nvPr/>
        </p:nvPicPr>
        <p:blipFill rotWithShape="1">
          <a:blip r:embed="rId7" cstate="print">
            <a:extLst>
              <a:ext uri="{28A0092B-C50C-407E-A947-70E740481C1C}">
                <a14:useLocalDpi xmlns:a14="http://schemas.microsoft.com/office/drawing/2010/main" val="0"/>
              </a:ext>
            </a:extLst>
          </a:blip>
          <a:srcRect t="9171" r="11973" b="11605"/>
          <a:stretch/>
        </p:blipFill>
        <p:spPr>
          <a:xfrm>
            <a:off x="4716422" y="5129925"/>
            <a:ext cx="3068522" cy="1424200"/>
          </a:xfrm>
          <a:prstGeom prst="rect">
            <a:avLst/>
          </a:prstGeom>
        </p:spPr>
      </p:pic>
    </p:spTree>
    <p:extLst>
      <p:ext uri="{BB962C8B-B14F-4D97-AF65-F5344CB8AC3E}">
        <p14:creationId xmlns:p14="http://schemas.microsoft.com/office/powerpoint/2010/main" val="884307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en-GB" altLang="de-DE" sz="2800" dirty="0">
                <a:solidFill>
                  <a:schemeClr val="accent3"/>
                </a:solidFill>
              </a:rPr>
              <a:t>Overview of this module </a:t>
            </a:r>
          </a:p>
        </p:txBody>
      </p:sp>
      <p:sp>
        <p:nvSpPr>
          <p:cNvPr id="3" name="Inhaltsplatzhalter 2"/>
          <p:cNvSpPr>
            <a:spLocks noGrp="1"/>
          </p:cNvSpPr>
          <p:nvPr>
            <p:ph idx="1"/>
          </p:nvPr>
        </p:nvSpPr>
        <p:spPr>
          <a:xfrm>
            <a:off x="684000" y="2204864"/>
            <a:ext cx="7776000" cy="3816000"/>
          </a:xfrm>
        </p:spPr>
        <p:txBody>
          <a:bodyPr/>
          <a:lstStyle/>
          <a:p>
            <a:pPr lvl="1"/>
            <a:r>
              <a:rPr lang="en-GB" altLang="de-DE" sz="2400" dirty="0"/>
              <a:t>Why do we select between different options and why it is necessary to quantify the costs of adaptation options</a:t>
            </a:r>
            <a:endParaRPr lang="en-GB" altLang="de-DE" sz="2400" b="1" dirty="0"/>
          </a:p>
          <a:p>
            <a:pPr lvl="1"/>
            <a:r>
              <a:rPr lang="en-GB" altLang="de-DE" sz="2400" dirty="0"/>
              <a:t>Different assessment approaches:</a:t>
            </a:r>
          </a:p>
          <a:p>
            <a:pPr lvl="2">
              <a:buClr>
                <a:srgbClr val="C00000"/>
              </a:buClr>
            </a:pPr>
            <a:r>
              <a:rPr lang="en-GB" altLang="de-DE" sz="2400" dirty="0"/>
              <a:t>Cost-benefit analysis</a:t>
            </a:r>
          </a:p>
          <a:p>
            <a:pPr lvl="2">
              <a:buClr>
                <a:srgbClr val="C00000"/>
              </a:buClr>
            </a:pPr>
            <a:r>
              <a:rPr lang="en-GB" altLang="de-DE" sz="2400" dirty="0"/>
              <a:t>Cost-efficiency analysis</a:t>
            </a:r>
          </a:p>
          <a:p>
            <a:pPr lvl="2">
              <a:buClr>
                <a:srgbClr val="C00000"/>
              </a:buClr>
            </a:pPr>
            <a:r>
              <a:rPr lang="en-GB" altLang="de-DE" sz="2400" dirty="0"/>
              <a:t>Multi-criteria analysis</a:t>
            </a:r>
          </a:p>
          <a:p>
            <a:pPr lvl="1"/>
            <a:r>
              <a:rPr lang="en-GB" altLang="de-DE" sz="2400" dirty="0"/>
              <a:t>Take-away messages</a:t>
            </a:r>
          </a:p>
          <a:p>
            <a:pPr lvl="1"/>
            <a:endParaRPr lang="en-GB" altLang="de-DE" sz="2400" dirty="0"/>
          </a:p>
          <a:p>
            <a:pPr marL="0" lvl="1" indent="0">
              <a:buNone/>
            </a:pPr>
            <a:endParaRPr lang="en-GB" altLang="de-DE" sz="2400" b="1" dirty="0"/>
          </a:p>
          <a:p>
            <a:endParaRPr lang="en-GB" altLang="de-DE" sz="2400" b="1" dirty="0"/>
          </a:p>
          <a:p>
            <a:pPr lvl="1"/>
            <a:endParaRPr lang="en-GB" altLang="de-DE" sz="2400" dirty="0"/>
          </a:p>
          <a:p>
            <a:endParaRPr lang="en-GB" altLang="de-DE" sz="2400" dirty="0"/>
          </a:p>
        </p:txBody>
      </p:sp>
    </p:spTree>
    <p:extLst>
      <p:ext uri="{BB962C8B-B14F-4D97-AF65-F5344CB8AC3E}">
        <p14:creationId xmlns:p14="http://schemas.microsoft.com/office/powerpoint/2010/main" val="27038899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en-GB" altLang="de-DE" sz="2800" dirty="0">
                <a:solidFill>
                  <a:schemeClr val="accent3"/>
                </a:solidFill>
              </a:rPr>
              <a:t>What can you expect to learn from this session?</a:t>
            </a:r>
          </a:p>
        </p:txBody>
      </p:sp>
      <p:sp>
        <p:nvSpPr>
          <p:cNvPr id="3" name="Inhaltsplatzhalter 2"/>
          <p:cNvSpPr>
            <a:spLocks noGrp="1"/>
          </p:cNvSpPr>
          <p:nvPr>
            <p:ph idx="1"/>
          </p:nvPr>
        </p:nvSpPr>
        <p:spPr>
          <a:xfrm>
            <a:off x="684000" y="2387036"/>
            <a:ext cx="7776000" cy="3816000"/>
          </a:xfrm>
        </p:spPr>
        <p:txBody>
          <a:bodyPr/>
          <a:lstStyle/>
          <a:p>
            <a:pPr marL="285750" indent="-285750">
              <a:buFont typeface="Arial" panose="020B0604020202020204" pitchFamily="34" charset="0"/>
              <a:buChar char="•"/>
            </a:pPr>
            <a:r>
              <a:rPr lang="en-GB" altLang="de-DE" sz="2400" dirty="0"/>
              <a:t>Understand the necessity of prioritising adaptation options</a:t>
            </a:r>
          </a:p>
          <a:p>
            <a:pPr marL="285750" indent="-285750">
              <a:buFont typeface="Arial" panose="020B0604020202020204" pitchFamily="34" charset="0"/>
              <a:buChar char="•"/>
            </a:pPr>
            <a:endParaRPr lang="en-GB" altLang="de-DE" sz="2400" dirty="0"/>
          </a:p>
          <a:p>
            <a:pPr marL="285750" indent="-285750">
              <a:buFont typeface="Arial" panose="020B0604020202020204" pitchFamily="34" charset="0"/>
              <a:buChar char="•"/>
            </a:pPr>
            <a:r>
              <a:rPr lang="en-GB" altLang="de-DE" sz="2400" dirty="0"/>
              <a:t>Get introduced to different methods that support decision-making</a:t>
            </a:r>
          </a:p>
          <a:p>
            <a:pPr marL="285750" indent="-285750">
              <a:buFont typeface="Arial" panose="020B0604020202020204" pitchFamily="34" charset="0"/>
              <a:buChar char="•"/>
            </a:pPr>
            <a:endParaRPr lang="en-GB" altLang="de-DE" sz="2400" dirty="0"/>
          </a:p>
          <a:p>
            <a:pPr marL="285750" indent="-285750">
              <a:buFont typeface="Arial" panose="020B0604020202020204" pitchFamily="34" charset="0"/>
              <a:buChar char="•"/>
            </a:pPr>
            <a:r>
              <a:rPr lang="en-GB" altLang="de-DE" sz="2400" dirty="0"/>
              <a:t>Apply criteria </a:t>
            </a:r>
            <a:r>
              <a:rPr lang="en-GB" sz="2400" dirty="0"/>
              <a:t>for prioritization </a:t>
            </a:r>
            <a:endParaRPr lang="en-GB" altLang="de-DE" sz="2400" dirty="0"/>
          </a:p>
          <a:p>
            <a:endParaRPr lang="en-GB" altLang="de-DE" sz="2800" dirty="0"/>
          </a:p>
        </p:txBody>
      </p:sp>
    </p:spTree>
    <p:extLst>
      <p:ext uri="{BB962C8B-B14F-4D97-AF65-F5344CB8AC3E}">
        <p14:creationId xmlns:p14="http://schemas.microsoft.com/office/powerpoint/2010/main" val="36761909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938864"/>
            <a:ext cx="7034400" cy="617928"/>
          </a:xfrm>
        </p:spPr>
        <p:txBody>
          <a:bodyPr/>
          <a:lstStyle/>
          <a:p>
            <a:r>
              <a:rPr lang="en-US" dirty="0"/>
              <a:t>What are adaptation options?</a:t>
            </a:r>
            <a:endParaRPr lang="de-DE" dirty="0"/>
          </a:p>
        </p:txBody>
      </p:sp>
      <p:sp>
        <p:nvSpPr>
          <p:cNvPr id="11" name="Rechteck 10"/>
          <p:cNvSpPr/>
          <p:nvPr/>
        </p:nvSpPr>
        <p:spPr>
          <a:xfrm>
            <a:off x="6444208" y="1340768"/>
            <a:ext cx="2573670" cy="369332"/>
          </a:xfrm>
          <a:prstGeom prst="rect">
            <a:avLst/>
          </a:prstGeom>
          <a:solidFill>
            <a:schemeClr val="bg2">
              <a:lumMod val="75000"/>
            </a:schemeClr>
          </a:solidFill>
        </p:spPr>
        <p:txBody>
          <a:bodyPr wrap="square">
            <a:spAutoFit/>
          </a:bodyPr>
          <a:lstStyle/>
          <a:p>
            <a:pPr lvl="0" eaLnBrk="1" hangingPunct="1"/>
            <a:r>
              <a:rPr lang="en-GB" dirty="0">
                <a:solidFill>
                  <a:schemeClr val="bg1">
                    <a:lumMod val="95000"/>
                  </a:schemeClr>
                </a:solidFill>
                <a:cs typeface="Arial" charset="0"/>
              </a:rPr>
              <a:t>Research</a:t>
            </a:r>
          </a:p>
        </p:txBody>
      </p:sp>
      <p:sp>
        <p:nvSpPr>
          <p:cNvPr id="9" name="Textfeld 8"/>
          <p:cNvSpPr txBox="1"/>
          <p:nvPr/>
        </p:nvSpPr>
        <p:spPr>
          <a:xfrm>
            <a:off x="3681910" y="2331579"/>
            <a:ext cx="2594736" cy="369332"/>
          </a:xfrm>
          <a:prstGeom prst="rect">
            <a:avLst/>
          </a:prstGeom>
          <a:solidFill>
            <a:schemeClr val="bg2">
              <a:lumMod val="75000"/>
            </a:schemeClr>
          </a:solidFill>
        </p:spPr>
        <p:txBody>
          <a:bodyPr wrap="square" rtlCol="0">
            <a:spAutoFit/>
          </a:bodyPr>
          <a:lstStyle/>
          <a:p>
            <a:pPr>
              <a:spcBef>
                <a:spcPts val="1000"/>
              </a:spcBef>
            </a:pPr>
            <a:r>
              <a:rPr lang="en-US" altLang="de-DE" kern="0" dirty="0">
                <a:solidFill>
                  <a:schemeClr val="bg1"/>
                </a:solidFill>
              </a:rPr>
              <a:t>Technical solutions</a:t>
            </a:r>
          </a:p>
        </p:txBody>
      </p:sp>
      <p:sp>
        <p:nvSpPr>
          <p:cNvPr id="19" name="Textfeld 18"/>
          <p:cNvSpPr txBox="1"/>
          <p:nvPr/>
        </p:nvSpPr>
        <p:spPr>
          <a:xfrm>
            <a:off x="179512" y="1516722"/>
            <a:ext cx="3090041" cy="369332"/>
          </a:xfrm>
          <a:prstGeom prst="rect">
            <a:avLst/>
          </a:prstGeom>
          <a:solidFill>
            <a:srgbClr val="999999"/>
          </a:solidFill>
        </p:spPr>
        <p:txBody>
          <a:bodyPr wrap="square" rtlCol="0">
            <a:spAutoFit/>
          </a:bodyPr>
          <a:lstStyle/>
          <a:p>
            <a:r>
              <a:rPr lang="en-GB" dirty="0">
                <a:solidFill>
                  <a:schemeClr val="bg1">
                    <a:lumMod val="95000"/>
                  </a:schemeClr>
                </a:solidFill>
              </a:rPr>
              <a:t>Policy</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055"/>
            <a:ext cx="3098976" cy="2276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feld 21"/>
          <p:cNvSpPr txBox="1"/>
          <p:nvPr/>
        </p:nvSpPr>
        <p:spPr>
          <a:xfrm>
            <a:off x="791701" y="3933056"/>
            <a:ext cx="2723502" cy="369332"/>
          </a:xfrm>
          <a:prstGeom prst="rect">
            <a:avLst/>
          </a:prstGeom>
          <a:solidFill>
            <a:srgbClr val="999999"/>
          </a:solidFill>
        </p:spPr>
        <p:txBody>
          <a:bodyPr wrap="square" rtlCol="0">
            <a:spAutoFit/>
          </a:bodyPr>
          <a:lstStyle/>
          <a:p>
            <a:r>
              <a:rPr lang="en-GB" altLang="de-DE" kern="0" dirty="0">
                <a:solidFill>
                  <a:schemeClr val="bg1"/>
                </a:solidFill>
              </a:rPr>
              <a:t>No-/low-regret options</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1910" y="2700911"/>
            <a:ext cx="2594736" cy="2096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577" y="4302389"/>
            <a:ext cx="2694626" cy="2438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feld 17"/>
          <p:cNvSpPr txBox="1"/>
          <p:nvPr/>
        </p:nvSpPr>
        <p:spPr>
          <a:xfrm>
            <a:off x="5733054" y="4162096"/>
            <a:ext cx="3373821" cy="369332"/>
          </a:xfrm>
          <a:prstGeom prst="rect">
            <a:avLst/>
          </a:prstGeom>
          <a:solidFill>
            <a:schemeClr val="bg2">
              <a:lumMod val="75000"/>
            </a:schemeClr>
          </a:solidFill>
        </p:spPr>
        <p:txBody>
          <a:bodyPr wrap="square" rtlCol="0">
            <a:spAutoFit/>
          </a:bodyPr>
          <a:lstStyle/>
          <a:p>
            <a:r>
              <a:rPr lang="de-DE" dirty="0" err="1">
                <a:solidFill>
                  <a:schemeClr val="bg1"/>
                </a:solidFill>
              </a:rPr>
              <a:t>Capacity</a:t>
            </a:r>
            <a:r>
              <a:rPr lang="de-DE" dirty="0">
                <a:solidFill>
                  <a:schemeClr val="bg1"/>
                </a:solidFill>
              </a:rPr>
              <a:t> </a:t>
            </a:r>
            <a:r>
              <a:rPr lang="de-DE" dirty="0" err="1">
                <a:solidFill>
                  <a:schemeClr val="bg1"/>
                </a:solidFill>
              </a:rPr>
              <a:t>development</a:t>
            </a:r>
            <a:endParaRPr lang="de-DE" sz="1600" dirty="0">
              <a:solidFill>
                <a:schemeClr val="bg1"/>
              </a:solidFill>
            </a:endParaRPr>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1696024"/>
            <a:ext cx="2573670" cy="1569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33053" y="4531428"/>
            <a:ext cx="3373821" cy="2019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3419872" y="6190336"/>
            <a:ext cx="2398413" cy="261610"/>
          </a:xfrm>
          <a:prstGeom prst="rect">
            <a:avLst/>
          </a:prstGeom>
          <a:noFill/>
        </p:spPr>
        <p:txBody>
          <a:bodyPr wrap="none" rtlCol="0">
            <a:spAutoFit/>
          </a:bodyPr>
          <a:lstStyle/>
          <a:p>
            <a:r>
              <a:rPr lang="de-DE" sz="1100" b="0" dirty="0">
                <a:solidFill>
                  <a:schemeClr val="tx2"/>
                </a:solidFill>
              </a:rPr>
              <a:t>Source: All </a:t>
            </a:r>
            <a:r>
              <a:rPr lang="de-DE" sz="1100" b="0" dirty="0" err="1">
                <a:solidFill>
                  <a:schemeClr val="tx2"/>
                </a:solidFill>
              </a:rPr>
              <a:t>adopted</a:t>
            </a:r>
            <a:r>
              <a:rPr lang="de-DE" sz="1100" b="0" dirty="0">
                <a:solidFill>
                  <a:schemeClr val="tx2"/>
                </a:solidFill>
              </a:rPr>
              <a:t> </a:t>
            </a:r>
            <a:r>
              <a:rPr lang="de-DE" sz="1100" b="0" dirty="0" err="1">
                <a:solidFill>
                  <a:schemeClr val="tx2"/>
                </a:solidFill>
              </a:rPr>
              <a:t>from</a:t>
            </a:r>
            <a:r>
              <a:rPr lang="de-DE" sz="1100" b="0" dirty="0">
                <a:solidFill>
                  <a:schemeClr val="tx2"/>
                </a:solidFill>
              </a:rPr>
              <a:t> GIZ, 2014</a:t>
            </a:r>
            <a:endParaRPr lang="en-US" sz="1100" b="0" dirty="0" err="1">
              <a:solidFill>
                <a:schemeClr val="tx2"/>
              </a:solidFill>
            </a:endParaRPr>
          </a:p>
        </p:txBody>
      </p:sp>
    </p:spTree>
    <p:extLst>
      <p:ext uri="{BB962C8B-B14F-4D97-AF65-F5344CB8AC3E}">
        <p14:creationId xmlns:p14="http://schemas.microsoft.com/office/powerpoint/2010/main" val="34709397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9" grpId="0" animBg="1"/>
      <p:bldP spid="22"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pPr algn="ctr"/>
            <a:r>
              <a:rPr lang="en-GB" altLang="de-DE" sz="2800" dirty="0"/>
              <a:t>Why is it necessary to select/prioritize among adaptation options?</a:t>
            </a:r>
          </a:p>
        </p:txBody>
      </p:sp>
      <p:sp>
        <p:nvSpPr>
          <p:cNvPr id="6147" name="Inhaltsplatzhalter 2"/>
          <p:cNvSpPr>
            <a:spLocks noGrp="1"/>
          </p:cNvSpPr>
          <p:nvPr>
            <p:ph idx="1"/>
          </p:nvPr>
        </p:nvSpPr>
        <p:spPr>
          <a:xfrm>
            <a:off x="684000" y="2636912"/>
            <a:ext cx="7776000" cy="3627088"/>
          </a:xfrm>
        </p:spPr>
        <p:txBody>
          <a:bodyPr>
            <a:noAutofit/>
          </a:bodyPr>
          <a:lstStyle/>
          <a:p>
            <a:pPr lvl="1">
              <a:buClr>
                <a:schemeClr val="accent1"/>
              </a:buClr>
              <a:defRPr/>
            </a:pPr>
            <a:r>
              <a:rPr lang="en-GB" sz="2000" dirty="0"/>
              <a:t>Limited resources for implementation </a:t>
            </a:r>
          </a:p>
          <a:p>
            <a:pPr lvl="2">
              <a:buClr>
                <a:schemeClr val="accent1"/>
              </a:buClr>
              <a:defRPr/>
            </a:pPr>
            <a:r>
              <a:rPr lang="en-GB" sz="2000" dirty="0"/>
              <a:t>Financial means, time, institutional capacities, people, etc.</a:t>
            </a:r>
          </a:p>
          <a:p>
            <a:pPr lvl="1">
              <a:buClr>
                <a:schemeClr val="accent1"/>
              </a:buClr>
              <a:defRPr/>
            </a:pPr>
            <a:r>
              <a:rPr lang="en-US" sz="2000" dirty="0"/>
              <a:t>Lack of knowledge on scope of investment</a:t>
            </a:r>
          </a:p>
          <a:p>
            <a:pPr marL="725488" lvl="1" indent="-363538">
              <a:buClr>
                <a:schemeClr val="accent1"/>
              </a:buClr>
              <a:defRPr/>
            </a:pPr>
            <a:r>
              <a:rPr lang="en-US" sz="2000" dirty="0"/>
              <a:t>To know how much has to be invested, when it should be invested and whether options are economically viable</a:t>
            </a:r>
            <a:endParaRPr lang="en-GB" sz="2000" dirty="0"/>
          </a:p>
          <a:p>
            <a:pPr marL="0" lvl="1" indent="0">
              <a:buNone/>
              <a:defRPr/>
            </a:pPr>
            <a:endParaRPr lang="en-GB" sz="2000" dirty="0"/>
          </a:p>
          <a:p>
            <a:pPr marL="0" lvl="1" indent="0">
              <a:buNone/>
              <a:defRPr/>
            </a:pPr>
            <a:r>
              <a:rPr lang="en-GB" sz="2000" dirty="0">
                <a:sym typeface="Wingdings" panose="05000000000000000000" pitchFamily="2" charset="2"/>
              </a:rPr>
              <a:t> </a:t>
            </a:r>
            <a:r>
              <a:rPr lang="en-GB" sz="2000" dirty="0"/>
              <a:t>Selection or prioritization needs dialogue for everybody to accept the results. </a:t>
            </a:r>
          </a:p>
          <a:p>
            <a:pPr marL="0" lvl="1" indent="0">
              <a:buNone/>
              <a:defRPr/>
            </a:pPr>
            <a:r>
              <a:rPr lang="en-GB" sz="2000" dirty="0">
                <a:sym typeface="Wingdings" panose="05000000000000000000" pitchFamily="2" charset="2"/>
              </a:rPr>
              <a:t> </a:t>
            </a:r>
            <a:r>
              <a:rPr lang="en-GB" sz="2000" dirty="0"/>
              <a:t>Agreed criteria assist the process. </a:t>
            </a:r>
          </a:p>
        </p:txBody>
      </p:sp>
    </p:spTree>
    <p:extLst>
      <p:ext uri="{BB962C8B-B14F-4D97-AF65-F5344CB8AC3E}">
        <p14:creationId xmlns:p14="http://schemas.microsoft.com/office/powerpoint/2010/main" val="24820598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1000"/>
                                        <p:tgtEl>
                                          <p:spTgt spid="6147">
                                            <p:txEl>
                                              <p:pRg st="0" end="0"/>
                                            </p:txEl>
                                          </p:spTgt>
                                        </p:tgtEl>
                                      </p:cBhvr>
                                    </p:animEffect>
                                    <p:anim calcmode="lin" valueType="num">
                                      <p:cBhvr>
                                        <p:cTn id="8"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4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1000"/>
                                        <p:tgtEl>
                                          <p:spTgt spid="6147">
                                            <p:txEl>
                                              <p:pRg st="1" end="1"/>
                                            </p:txEl>
                                          </p:spTgt>
                                        </p:tgtEl>
                                      </p:cBhvr>
                                    </p:animEffect>
                                    <p:anim calcmode="lin" valueType="num">
                                      <p:cBhvr>
                                        <p:cTn id="13"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14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1000"/>
                                        <p:tgtEl>
                                          <p:spTgt spid="6147">
                                            <p:txEl>
                                              <p:pRg st="2" end="2"/>
                                            </p:txEl>
                                          </p:spTgt>
                                        </p:tgtEl>
                                      </p:cBhvr>
                                    </p:animEffect>
                                    <p:anim calcmode="lin" valueType="num">
                                      <p:cBhvr>
                                        <p:cTn id="18"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14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1000"/>
                                        <p:tgtEl>
                                          <p:spTgt spid="6147">
                                            <p:txEl>
                                              <p:pRg st="3" end="3"/>
                                            </p:txEl>
                                          </p:spTgt>
                                        </p:tgtEl>
                                      </p:cBhvr>
                                    </p:animEffect>
                                    <p:anim calcmode="lin" valueType="num">
                                      <p:cBhvr>
                                        <p:cTn id="23" dur="1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1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147">
                                            <p:txEl>
                                              <p:pRg st="5" end="5"/>
                                            </p:txEl>
                                          </p:spTgt>
                                        </p:tgtEl>
                                        <p:attrNameLst>
                                          <p:attrName>style.visibility</p:attrName>
                                        </p:attrNameLst>
                                      </p:cBhvr>
                                      <p:to>
                                        <p:strVal val="visible"/>
                                      </p:to>
                                    </p:set>
                                    <p:animEffect transition="in" filter="fade">
                                      <p:cBhvr>
                                        <p:cTn id="29" dur="1000"/>
                                        <p:tgtEl>
                                          <p:spTgt spid="6147">
                                            <p:txEl>
                                              <p:pRg st="5" end="5"/>
                                            </p:txEl>
                                          </p:spTgt>
                                        </p:tgtEl>
                                      </p:cBhvr>
                                    </p:animEffect>
                                    <p:anim calcmode="lin" valueType="num">
                                      <p:cBhvr>
                                        <p:cTn id="30" dur="1000" fill="hold"/>
                                        <p:tgtEl>
                                          <p:spTgt spid="614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614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147">
                                            <p:txEl>
                                              <p:pRg st="6" end="6"/>
                                            </p:txEl>
                                          </p:spTgt>
                                        </p:tgtEl>
                                        <p:attrNameLst>
                                          <p:attrName>style.visibility</p:attrName>
                                        </p:attrNameLst>
                                      </p:cBhvr>
                                      <p:to>
                                        <p:strVal val="visible"/>
                                      </p:to>
                                    </p:set>
                                    <p:animEffect transition="in" filter="fade">
                                      <p:cBhvr>
                                        <p:cTn id="36" dur="1000"/>
                                        <p:tgtEl>
                                          <p:spTgt spid="6147">
                                            <p:txEl>
                                              <p:pRg st="6" end="6"/>
                                            </p:txEl>
                                          </p:spTgt>
                                        </p:tgtEl>
                                      </p:cBhvr>
                                    </p:animEffect>
                                    <p:anim calcmode="lin" valueType="num">
                                      <p:cBhvr>
                                        <p:cTn id="37" dur="1000" fill="hold"/>
                                        <p:tgtEl>
                                          <p:spTgt spid="6147">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614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467544" y="1124744"/>
            <a:ext cx="8064896" cy="936104"/>
          </a:xfrm>
        </p:spPr>
        <p:txBody>
          <a:bodyPr/>
          <a:lstStyle/>
          <a:p>
            <a:pPr algn="ctr"/>
            <a:r>
              <a:rPr lang="en-GB" altLang="de-DE" sz="2800" dirty="0"/>
              <a:t>Possible criteria for selecting and prioritizing adaptation options </a:t>
            </a:r>
          </a:p>
        </p:txBody>
      </p:sp>
      <p:sp>
        <p:nvSpPr>
          <p:cNvPr id="16387" name="Inhaltsplatzhalter 2"/>
          <p:cNvSpPr>
            <a:spLocks noGrp="1"/>
          </p:cNvSpPr>
          <p:nvPr>
            <p:ph idx="1"/>
          </p:nvPr>
        </p:nvSpPr>
        <p:spPr>
          <a:xfrm>
            <a:off x="467544" y="2060848"/>
            <a:ext cx="7992024" cy="4203152"/>
          </a:xfrm>
        </p:spPr>
        <p:txBody>
          <a:bodyPr>
            <a:noAutofit/>
          </a:bodyPr>
          <a:lstStyle/>
          <a:p>
            <a:pPr lvl="1">
              <a:spcBef>
                <a:spcPts val="0"/>
              </a:spcBef>
            </a:pPr>
            <a:r>
              <a:rPr lang="en-GB" altLang="de-DE" sz="2000" dirty="0"/>
              <a:t>Effectiveness</a:t>
            </a:r>
          </a:p>
          <a:p>
            <a:pPr lvl="1">
              <a:spcBef>
                <a:spcPts val="0"/>
              </a:spcBef>
            </a:pPr>
            <a:r>
              <a:rPr lang="en-GB" altLang="de-DE" sz="2000" dirty="0"/>
              <a:t>Costs</a:t>
            </a:r>
          </a:p>
          <a:p>
            <a:pPr lvl="1">
              <a:spcBef>
                <a:spcPts val="0"/>
              </a:spcBef>
            </a:pPr>
            <a:r>
              <a:rPr lang="en-GB" altLang="de-DE" sz="2000" dirty="0"/>
              <a:t>Feasibility</a:t>
            </a:r>
          </a:p>
          <a:p>
            <a:pPr lvl="1">
              <a:spcBef>
                <a:spcPts val="0"/>
              </a:spcBef>
            </a:pPr>
            <a:r>
              <a:rPr lang="en-GB" altLang="de-DE" sz="2000" dirty="0"/>
              <a:t>Gender-sensitivity, </a:t>
            </a:r>
            <a:r>
              <a:rPr lang="en-GB" altLang="de-DE" sz="2000"/>
              <a:t>gender responsiveness</a:t>
            </a:r>
            <a:endParaRPr lang="en-GB" altLang="de-DE" sz="2000" dirty="0"/>
          </a:p>
          <a:p>
            <a:pPr lvl="1">
              <a:spcBef>
                <a:spcPts val="0"/>
              </a:spcBef>
            </a:pPr>
            <a:r>
              <a:rPr lang="en-GB" altLang="de-DE" sz="2000" dirty="0"/>
              <a:t>Urgency of taking action</a:t>
            </a:r>
          </a:p>
          <a:p>
            <a:pPr lvl="1">
              <a:spcBef>
                <a:spcPts val="0"/>
              </a:spcBef>
            </a:pPr>
            <a:r>
              <a:rPr lang="en-GB" altLang="de-DE" sz="2000" dirty="0"/>
              <a:t>No regret measures</a:t>
            </a:r>
          </a:p>
          <a:p>
            <a:pPr lvl="1">
              <a:spcBef>
                <a:spcPts val="0"/>
              </a:spcBef>
            </a:pPr>
            <a:r>
              <a:rPr lang="en-GB" altLang="de-DE" sz="2000" dirty="0"/>
              <a:t>Political and social acceptance</a:t>
            </a:r>
          </a:p>
          <a:p>
            <a:pPr lvl="1">
              <a:spcBef>
                <a:spcPts val="0"/>
              </a:spcBef>
            </a:pPr>
            <a:r>
              <a:rPr lang="en-GB" altLang="de-DE" sz="2000" dirty="0"/>
              <a:t>Alignment with funding requirements</a:t>
            </a:r>
          </a:p>
          <a:p>
            <a:pPr lvl="1">
              <a:spcBef>
                <a:spcPts val="0"/>
              </a:spcBef>
            </a:pPr>
            <a:r>
              <a:rPr lang="en-GB" altLang="de-DE" sz="2000" dirty="0"/>
              <a:t>Biodiversity friendliness</a:t>
            </a:r>
          </a:p>
          <a:p>
            <a:r>
              <a:rPr lang="en-GB" altLang="de-DE" sz="2000" dirty="0">
                <a:solidFill>
                  <a:schemeClr val="accent3"/>
                </a:solidFill>
              </a:rPr>
              <a:t>What would be important to you?</a:t>
            </a:r>
          </a:p>
        </p:txBody>
      </p:sp>
    </p:spTree>
    <p:extLst>
      <p:ext uri="{BB962C8B-B14F-4D97-AF65-F5344CB8AC3E}">
        <p14:creationId xmlns:p14="http://schemas.microsoft.com/office/powerpoint/2010/main" val="35583136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387">
                                            <p:txEl>
                                              <p:pRg st="9" end="9"/>
                                            </p:txEl>
                                          </p:spTgt>
                                        </p:tgtEl>
                                        <p:attrNameLst>
                                          <p:attrName>style.visibility</p:attrName>
                                        </p:attrNameLst>
                                      </p:cBhvr>
                                      <p:to>
                                        <p:strVal val="visible"/>
                                      </p:to>
                                    </p:set>
                                    <p:animEffect transition="in" filter="fade">
                                      <p:cBhvr>
                                        <p:cTn id="7" dur="1000"/>
                                        <p:tgtEl>
                                          <p:spTgt spid="16387">
                                            <p:txEl>
                                              <p:pRg st="9" end="9"/>
                                            </p:txEl>
                                          </p:spTgt>
                                        </p:tgtEl>
                                      </p:cBhvr>
                                    </p:animEffect>
                                    <p:anim calcmode="lin" valueType="num">
                                      <p:cBhvr>
                                        <p:cTn id="8" dur="1000" fill="hold"/>
                                        <p:tgtEl>
                                          <p:spTgt spid="16387">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1638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Decision support tools</a:t>
            </a:r>
          </a:p>
        </p:txBody>
      </p:sp>
      <p:sp>
        <p:nvSpPr>
          <p:cNvPr id="4" name="Inhaltsplatzhalter 3"/>
          <p:cNvSpPr>
            <a:spLocks noGrp="1"/>
          </p:cNvSpPr>
          <p:nvPr>
            <p:ph idx="1"/>
          </p:nvPr>
        </p:nvSpPr>
        <p:spPr/>
        <p:txBody>
          <a:bodyPr/>
          <a:lstStyle/>
          <a:p>
            <a:pPr marL="285750" indent="-285750">
              <a:buFont typeface="Arial" panose="020B0604020202020204" pitchFamily="34" charset="0"/>
              <a:buChar char="•"/>
            </a:pPr>
            <a:r>
              <a:rPr lang="en-GB" sz="2400" dirty="0"/>
              <a:t>Cost-benefit Analysis (CBA)</a:t>
            </a:r>
          </a:p>
          <a:p>
            <a:endParaRPr lang="en-GB" sz="2400" dirty="0"/>
          </a:p>
          <a:p>
            <a:pPr marL="285750" indent="-285750">
              <a:buFont typeface="Arial" panose="020B0604020202020204" pitchFamily="34" charset="0"/>
              <a:buChar char="•"/>
            </a:pPr>
            <a:r>
              <a:rPr lang="en-GB" sz="2400" dirty="0"/>
              <a:t>Cost-efficiency Analysis (CEA)</a:t>
            </a:r>
          </a:p>
          <a:p>
            <a:endParaRPr lang="en-GB" sz="2400" dirty="0"/>
          </a:p>
          <a:p>
            <a:pPr marL="285750" indent="-285750">
              <a:buFont typeface="Arial" panose="020B0604020202020204" pitchFamily="34" charset="0"/>
              <a:buChar char="•"/>
            </a:pPr>
            <a:r>
              <a:rPr lang="en-GB" sz="2400" dirty="0"/>
              <a:t>Multi-criteria Analysis (MCA</a:t>
            </a:r>
            <a:r>
              <a:rPr lang="de-DE" sz="2400" dirty="0"/>
              <a:t>)</a:t>
            </a:r>
          </a:p>
        </p:txBody>
      </p:sp>
    </p:spTree>
    <p:extLst>
      <p:ext uri="{BB962C8B-B14F-4D97-AF65-F5344CB8AC3E}">
        <p14:creationId xmlns:p14="http://schemas.microsoft.com/office/powerpoint/2010/main" val="381605921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dirty="0"/>
              <a:t>Cost-benefit Analysis (CBA) – Overview</a:t>
            </a:r>
          </a:p>
        </p:txBody>
      </p:sp>
      <p:sp>
        <p:nvSpPr>
          <p:cNvPr id="3" name="Inhaltsplatzhalter 2"/>
          <p:cNvSpPr>
            <a:spLocks noGrp="1"/>
          </p:cNvSpPr>
          <p:nvPr>
            <p:ph idx="1"/>
          </p:nvPr>
        </p:nvSpPr>
        <p:spPr/>
        <p:txBody>
          <a:bodyPr/>
          <a:lstStyle/>
          <a:p>
            <a:r>
              <a:rPr lang="de-DE" sz="2000" b="1" dirty="0">
                <a:solidFill>
                  <a:schemeClr val="accent3"/>
                </a:solidFill>
              </a:rPr>
              <a:t>= </a:t>
            </a:r>
            <a:r>
              <a:rPr lang="en-US" sz="2000" dirty="0"/>
              <a:t>Basically the comparison of the costs and benefits of a project</a:t>
            </a:r>
          </a:p>
          <a:p>
            <a:endParaRPr lang="en-US" sz="2000" dirty="0"/>
          </a:p>
          <a:p>
            <a:r>
              <a:rPr lang="de-DE" sz="2000" b="1" dirty="0"/>
              <a:t>Advantages</a:t>
            </a:r>
          </a:p>
          <a:p>
            <a:pPr lvl="1">
              <a:defRPr/>
            </a:pPr>
            <a:r>
              <a:rPr lang="en-US" sz="2000" dirty="0"/>
              <a:t>Informs on economic viability of an adaptation option</a:t>
            </a:r>
          </a:p>
          <a:p>
            <a:pPr lvl="1">
              <a:defRPr/>
            </a:pPr>
            <a:r>
              <a:rPr lang="en-US" sz="2000" dirty="0"/>
              <a:t>Allows for </a:t>
            </a:r>
            <a:r>
              <a:rPr lang="en-GB" sz="2000" dirty="0"/>
              <a:t>prioritisation</a:t>
            </a:r>
            <a:r>
              <a:rPr lang="en-US" sz="2000" dirty="0"/>
              <a:t> between alternative adaptation options in monetary terms</a:t>
            </a:r>
          </a:p>
          <a:p>
            <a:r>
              <a:rPr lang="en-US" sz="2000" b="1" dirty="0"/>
              <a:t>Limitations</a:t>
            </a:r>
          </a:p>
          <a:p>
            <a:pPr lvl="1">
              <a:defRPr/>
            </a:pPr>
            <a:r>
              <a:rPr lang="en-US" sz="2000" dirty="0"/>
              <a:t>Costs and benefits must be measureable in monetary terms</a:t>
            </a:r>
          </a:p>
        </p:txBody>
      </p:sp>
    </p:spTree>
    <p:extLst>
      <p:ext uri="{BB962C8B-B14F-4D97-AF65-F5344CB8AC3E}">
        <p14:creationId xmlns:p14="http://schemas.microsoft.com/office/powerpoint/2010/main" val="368761431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dirty="0"/>
              <a:t>Cost-efficiency Analysis (CEA) – Overview</a:t>
            </a:r>
          </a:p>
        </p:txBody>
      </p:sp>
      <p:sp>
        <p:nvSpPr>
          <p:cNvPr id="3" name="Inhaltsplatzhalter 2"/>
          <p:cNvSpPr>
            <a:spLocks noGrp="1"/>
          </p:cNvSpPr>
          <p:nvPr>
            <p:ph idx="1"/>
          </p:nvPr>
        </p:nvSpPr>
        <p:spPr/>
        <p:txBody>
          <a:bodyPr/>
          <a:lstStyle/>
          <a:p>
            <a:r>
              <a:rPr lang="de-DE" sz="2000" b="1" dirty="0">
                <a:solidFill>
                  <a:schemeClr val="accent3"/>
                </a:solidFill>
              </a:rPr>
              <a:t>=</a:t>
            </a:r>
            <a:r>
              <a:rPr lang="de-DE" sz="2000" b="1" dirty="0">
                <a:solidFill>
                  <a:schemeClr val="tx1"/>
                </a:solidFill>
              </a:rPr>
              <a:t> </a:t>
            </a:r>
            <a:r>
              <a:rPr lang="en-US" sz="2000" dirty="0"/>
              <a:t>Cost analysis of alternative adaptation options</a:t>
            </a:r>
          </a:p>
          <a:p>
            <a:r>
              <a:rPr lang="en-US" sz="2000" dirty="0"/>
              <a:t>Compared with CBA, only suitable where benefits cannot be defined in monetary terms</a:t>
            </a:r>
          </a:p>
          <a:p>
            <a:r>
              <a:rPr lang="de-DE" sz="2000" b="1" dirty="0"/>
              <a:t>Advantages</a:t>
            </a:r>
          </a:p>
          <a:p>
            <a:pPr lvl="1">
              <a:defRPr/>
            </a:pPr>
            <a:r>
              <a:rPr lang="en-US" sz="2000" dirty="0"/>
              <a:t>Gives information on how an objective can be achieved in the most efficient way</a:t>
            </a:r>
          </a:p>
          <a:p>
            <a:r>
              <a:rPr lang="en-US" sz="2000" b="1" dirty="0"/>
              <a:t>Limitations</a:t>
            </a:r>
          </a:p>
          <a:p>
            <a:pPr lvl="1">
              <a:defRPr/>
            </a:pPr>
            <a:r>
              <a:rPr lang="en-US" sz="2000" dirty="0"/>
              <a:t>Measurable objective required</a:t>
            </a:r>
          </a:p>
          <a:p>
            <a:pPr lvl="1">
              <a:defRPr/>
            </a:pPr>
            <a:r>
              <a:rPr lang="en-US" sz="2000" dirty="0"/>
              <a:t>Costs need to be defined in monetary terms</a:t>
            </a:r>
          </a:p>
        </p:txBody>
      </p:sp>
    </p:spTree>
    <p:extLst>
      <p:ext uri="{BB962C8B-B14F-4D97-AF65-F5344CB8AC3E}">
        <p14:creationId xmlns:p14="http://schemas.microsoft.com/office/powerpoint/2010/main" val="3916199623"/>
      </p:ext>
    </p:extLst>
  </p:cSld>
  <p:clrMapOvr>
    <a:masterClrMapping/>
  </p:clrMapOvr>
  <p:transition/>
</p:sld>
</file>

<file path=ppt/theme/theme1.xml><?xml version="1.0" encoding="utf-8"?>
<a:theme xmlns:a="http://schemas.openxmlformats.org/drawingml/2006/main" name="GIZ_Powerpoint_EN">
  <a:themeElements>
    <a:clrScheme name="NAP Country level training">
      <a:dk1>
        <a:srgbClr val="000000"/>
      </a:dk1>
      <a:lt1>
        <a:srgbClr val="FFFFFF"/>
      </a:lt1>
      <a:dk2>
        <a:srgbClr val="727272"/>
      </a:dk2>
      <a:lt2>
        <a:srgbClr val="D9D9D9"/>
      </a:lt2>
      <a:accent1>
        <a:srgbClr val="C80F0E"/>
      </a:accent1>
      <a:accent2>
        <a:srgbClr val="6F6F6F"/>
      </a:accent2>
      <a:accent3>
        <a:srgbClr val="008AB5"/>
      </a:accent3>
      <a:accent4>
        <a:srgbClr val="DDF1F8"/>
      </a:accent4>
      <a:accent5>
        <a:srgbClr val="235AB4"/>
      </a:accent5>
      <a:accent6>
        <a:srgbClr val="D3E5BE"/>
      </a:accent6>
      <a:hlink>
        <a:srgbClr val="C80F0E"/>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no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err="1"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txDef>
      <a:spPr>
        <a:noFill/>
      </a:spPr>
      <a:bodyPr wrap="square" rtlCol="0">
        <a:spAutoFit/>
      </a:bodyPr>
      <a:lstStyle>
        <a:defPPr>
          <a:defRPr sz="1800" b="0" dirty="0" err="1" smtClean="0">
            <a:solidFill>
              <a:schemeClr val="tx2"/>
            </a:solidFill>
          </a:defRPr>
        </a:defPPr>
      </a:lstStyle>
    </a:txDef>
  </a:objectDefaults>
  <a:extraClrSchemeLst/>
</a:theme>
</file>

<file path=ppt/theme/theme2.xml><?xml version="1.0" encoding="utf-8"?>
<a:theme xmlns:a="http://schemas.openxmlformats.org/drawingml/2006/main" name="giz-powerpoint-leerfolie-en">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3.xml><?xml version="1.0" encoding="utf-8"?>
<a:theme xmlns:a="http://schemas.openxmlformats.org/drawingml/2006/main" name="1_GIZ_Powerpoint_EN">
  <a:themeElements>
    <a:clrScheme name="NAP Country level training">
      <a:dk1>
        <a:srgbClr val="000000"/>
      </a:dk1>
      <a:lt1>
        <a:srgbClr val="FFFFFF"/>
      </a:lt1>
      <a:dk2>
        <a:srgbClr val="727272"/>
      </a:dk2>
      <a:lt2>
        <a:srgbClr val="D9D9D9"/>
      </a:lt2>
      <a:accent1>
        <a:srgbClr val="C80F0E"/>
      </a:accent1>
      <a:accent2>
        <a:srgbClr val="6F6F6F"/>
      </a:accent2>
      <a:accent3>
        <a:srgbClr val="008AB5"/>
      </a:accent3>
      <a:accent4>
        <a:srgbClr val="DDF1F8"/>
      </a:accent4>
      <a:accent5>
        <a:srgbClr val="235AB4"/>
      </a:accent5>
      <a:accent6>
        <a:srgbClr val="D3E5BE"/>
      </a:accent6>
      <a:hlink>
        <a:srgbClr val="C80F0E"/>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no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err="1"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txDef>
      <a:spPr>
        <a:noFill/>
      </a:spPr>
      <a:bodyPr wrap="square" rtlCol="0">
        <a:spAutoFit/>
      </a:bodyPr>
      <a:lstStyle>
        <a:defPPr>
          <a:defRPr sz="1800" b="0" dirty="0" err="1" smtClean="0">
            <a:solidFill>
              <a:schemeClr val="tx2"/>
            </a:solidFill>
          </a:defRPr>
        </a:defPPr>
      </a:lstStyle>
    </a:txDef>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GIZ_Powerpoint_EN</Template>
  <TotalTime>173</TotalTime>
  <Words>2024</Words>
  <Application>Microsoft Office PowerPoint</Application>
  <PresentationFormat>On-screen Show (4:3)</PresentationFormat>
  <Paragraphs>259</Paragraphs>
  <Slides>17</Slides>
  <Notes>17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17</vt:i4>
      </vt:variant>
    </vt:vector>
  </HeadingPairs>
  <TitlesOfParts>
    <vt:vector size="24" baseType="lpstr">
      <vt:lpstr>Arial</vt:lpstr>
      <vt:lpstr>Wingdings</vt:lpstr>
      <vt:lpstr>Calibri</vt:lpstr>
      <vt:lpstr>Arial Narrow</vt:lpstr>
      <vt:lpstr>GIZ_Powerpoint_EN</vt:lpstr>
      <vt:lpstr>giz-powerpoint-leerfolie-en</vt:lpstr>
      <vt:lpstr>1_GIZ_Powerpoint_EN</vt:lpstr>
      <vt:lpstr>Module III.2 Develop and select adaptation options  Trainer: [Name]</vt:lpstr>
      <vt:lpstr>Overview of this module </vt:lpstr>
      <vt:lpstr>What can you expect to learn from this session?</vt:lpstr>
      <vt:lpstr>What are adaptation options?</vt:lpstr>
      <vt:lpstr>Why is it necessary to select/prioritize among adaptation options?</vt:lpstr>
      <vt:lpstr>Possible criteria for selecting and prioritizing adaptation options </vt:lpstr>
      <vt:lpstr>Decision support tools</vt:lpstr>
      <vt:lpstr>Cost-benefit Analysis (CBA) – Overview</vt:lpstr>
      <vt:lpstr>Cost-efficiency Analysis (CEA) – Overview</vt:lpstr>
      <vt:lpstr>Multi-criteria Analysis (MCA) - Overview</vt:lpstr>
      <vt:lpstr>Selecting a method for assessing adaptation options</vt:lpstr>
      <vt:lpstr>Multi-criteria analysis: an example from Mexico</vt:lpstr>
      <vt:lpstr>Priority setting: gender considerations</vt:lpstr>
      <vt:lpstr>Gender-responsive adaptation</vt:lpstr>
      <vt:lpstr>Take home messages</vt:lpstr>
      <vt:lpstr>Exercise: short version of a multi-criteria-analysis </vt:lpstr>
      <vt:lpstr>PowerPoint Presentation</vt:lpstr>
    </vt:vector>
  </TitlesOfParts>
  <Company>GIZ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 III.2 Develop and select adaptation options</dc:title>
  <dc:creator>Nele Buenner;Annette Lutz</dc:creator>
  <cp:lastModifiedBy>Home</cp:lastModifiedBy>
  <cp:revision>587</cp:revision>
  <cp:lastPrinted>2014-10-29T11:04:49Z</cp:lastPrinted>
  <dcterms:created xsi:type="dcterms:W3CDTF">2013-02-22T09:32:11Z</dcterms:created>
  <dcterms:modified xsi:type="dcterms:W3CDTF">2017-03-08T00:02:33Z</dcterms:modified>
</cp:coreProperties>
</file>